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02BF5A-3ED1-47E1-B945-1E54BD2F6CCB}" v="274" dt="2020-07-27T19:37:25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E6071-B435-4B11-989D-4D424CA4C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3D809E-CAEA-4B13-81C5-B417498A0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E260A7-2F2B-4F3B-B2F2-4F321173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ADAAEC-87DD-4BBC-B4DC-5373BD37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3CD5B1-9867-4349-88A6-F1CAEF1F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297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3192C-904A-4F22-8A19-452CFDE97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EC214A-DC56-4CB1-B149-C8594CECE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4639A1-A9B2-41DA-84E0-6C3D523A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EF7782-7B42-4864-B595-0EB26B1D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941636-562B-461D-BE7A-92F078A5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40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40E81E-17E6-43D2-9FE8-449C9F265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2ED3F49-FF2C-4111-B040-85945CEF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50FD23-131D-49C2-BC44-82C82528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9E0936-CEAA-42C9-A1FD-991EE9DA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91A4C0-11A6-4A4F-B683-54FFBDCF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04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C462E-C936-4487-9FC2-7988F6B5B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A041D6-0A0F-4A19-A9B8-BF510C5E0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BAF94E-F198-4BCA-88B0-5AAA30A37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AD33F9-03DF-4873-8E88-4254E342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8A2798-7201-484B-8F94-81F59E158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24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0210F-0012-4FD2-8BEB-62DEE85A7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23BF05-4706-4AFD-856B-0B4E3F66F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A2B316-0FAB-47DA-8051-C8085A71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9FBAE7-5495-452F-AAE2-92E46D7D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6ADA2B-07BC-47D9-A931-1CAC7908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62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CD23D-9510-4E36-B469-F904235A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B24593-D793-4A87-BF94-FE3681187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C59D21A-61E6-4CB5-825F-59B0393F9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EE7BED-BA89-4DD5-8354-7DF869AA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CD5103-682D-4F12-ADDE-71BB0E2CB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CDA121-CAC8-419E-AF62-6786F4E4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98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5E234-AB45-46D5-8CB5-82855C72E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F0F69A-7598-48CA-991C-E31D5228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955F38E-7B6E-4FEF-81FC-04009CE58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F735D8-D3A5-46A1-88D3-A71A77760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DB55400-CAEB-448D-9244-5F4F39B16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4764E7D-B53C-4E57-8D7D-7C39CF36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3438224-3587-4C78-81EA-0B3D80AC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E138E17-A08E-4A5B-B668-CA479370F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31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AA92F-D99F-4BF4-9534-9B2805FE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FAF227-50A2-4AF4-A6BD-9F9C9C16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1EF4F5C-48D9-451B-BE7F-DB99508B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6CD34C3-E98E-4C9C-B85D-B0B9E371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14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4242BE4-16BC-4E8B-8F27-5EF663359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3830E25-477D-4086-AF8E-9B3ECA28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5D35F7E-FBE5-4AD0-BEF2-D9F87B4A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25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F19F2-C62F-4703-A441-38901A16B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5F7149-8F8B-497B-A63D-241E60F03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854BF8-6AA0-42B1-933C-75F8B767A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B76468-E3B5-43AB-A301-C8AC1EDF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1C3DFA-1869-48C6-8E3D-3500E5CB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FB7C05-1531-4B28-9627-E469421C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71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A27B3-2FDB-4BD0-A719-5DF290A1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14F1B0C-9775-40DF-B7BE-AF06758ED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CB68C2C-BCE8-4C09-81C8-8149F387E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A8D26AE-1B35-4E5F-A2EC-3AF46227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3E2647-0759-4AB8-A0B4-29B8AF51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E4141E-C54F-48E0-A0AE-7C456B1F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70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D3E62D-1E58-4057-AB27-7D261B2B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6F8601-D4C5-4BE7-9DB7-5E94F29DF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6F230A-87BB-43A1-AB76-054606FE2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C484-323D-4B2B-8410-D9E933793C09}" type="datetimeFigureOut">
              <a:rPr lang="pt-BR" smtClean="0"/>
              <a:t>03/09/2020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F5DC7A-332C-4FF2-BA91-8BD5669F5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17EB56-CE25-42A9-AC8F-248ACB315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1081-38D8-40A2-8BB0-83ACCEDCE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19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4BxLFDnsdSw" TargetMode="External"/><Relationship Id="rId5" Type="http://schemas.openxmlformats.org/officeDocument/2006/relationships/hyperlink" Target="https://youtu.be/gD5ibaPtZnA" TargetMode="External"/><Relationship Id="rId4" Type="http://schemas.openxmlformats.org/officeDocument/2006/relationships/hyperlink" Target="https://youtu.be/a0NiV72yk9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947E2A0B-0C38-431C-8BAD-CC4BDC73E1E6}"/>
              </a:ext>
            </a:extLst>
          </p:cNvPr>
          <p:cNvGrpSpPr/>
          <p:nvPr/>
        </p:nvGrpSpPr>
        <p:grpSpPr>
          <a:xfrm>
            <a:off x="152399" y="1421531"/>
            <a:ext cx="11836005" cy="5297843"/>
            <a:chOff x="152399" y="1474539"/>
            <a:chExt cx="11836005" cy="5297843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A92E44DA-F0D9-465C-81E2-64CC5DBB9740}"/>
                </a:ext>
              </a:extLst>
            </p:cNvPr>
            <p:cNvGrpSpPr/>
            <p:nvPr/>
          </p:nvGrpSpPr>
          <p:grpSpPr>
            <a:xfrm>
              <a:off x="152399" y="1480382"/>
              <a:ext cx="5760000" cy="5292000"/>
              <a:chOff x="152400" y="1187369"/>
              <a:chExt cx="6631325" cy="4493905"/>
            </a:xfrm>
          </p:grpSpPr>
          <p:grpSp>
            <p:nvGrpSpPr>
              <p:cNvPr id="35" name="Grupo 51">
                <a:extLst>
                  <a:ext uri="{FF2B5EF4-FFF2-40B4-BE49-F238E27FC236}">
                    <a16:creationId xmlns:a16="http://schemas.microsoft.com/office/drawing/2014/main" id="{3E6BCDCE-7F7E-4F28-9DF5-52025BB14B03}"/>
                  </a:ext>
                </a:extLst>
              </p:cNvPr>
              <p:cNvGrpSpPr/>
              <p:nvPr/>
            </p:nvGrpSpPr>
            <p:grpSpPr>
              <a:xfrm rot="5400000">
                <a:off x="2924749" y="1822298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51" name="Forma Livre 41">
                  <a:extLst>
                    <a:ext uri="{FF2B5EF4-FFF2-40B4-BE49-F238E27FC236}">
                      <a16:creationId xmlns:a16="http://schemas.microsoft.com/office/drawing/2014/main" id="{BDCF95D2-F244-499A-9E55-693E992B8A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2" name="Forma Livre 42">
                  <a:extLst>
                    <a:ext uri="{FF2B5EF4-FFF2-40B4-BE49-F238E27FC236}">
                      <a16:creationId xmlns:a16="http://schemas.microsoft.com/office/drawing/2014/main" id="{59F05677-9CB0-46C8-9D0B-BA344B8D12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3" name="Forma Livre 43">
                  <a:extLst>
                    <a:ext uri="{FF2B5EF4-FFF2-40B4-BE49-F238E27FC236}">
                      <a16:creationId xmlns:a16="http://schemas.microsoft.com/office/drawing/2014/main" id="{D759AB61-5542-4CB9-BD04-5CA9A3FD4E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4" name="Forma Livre 44">
                  <a:extLst>
                    <a:ext uri="{FF2B5EF4-FFF2-40B4-BE49-F238E27FC236}">
                      <a16:creationId xmlns:a16="http://schemas.microsoft.com/office/drawing/2014/main" id="{10648BA3-EF83-4F71-ACB8-CD3ACDC30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5" name="Forma Livre 45">
                  <a:extLst>
                    <a:ext uri="{FF2B5EF4-FFF2-40B4-BE49-F238E27FC236}">
                      <a16:creationId xmlns:a16="http://schemas.microsoft.com/office/drawing/2014/main" id="{9775E821-E740-4F28-BE08-DB65A6E3B23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6" name="Forma Livre 46">
                  <a:extLst>
                    <a:ext uri="{FF2B5EF4-FFF2-40B4-BE49-F238E27FC236}">
                      <a16:creationId xmlns:a16="http://schemas.microsoft.com/office/drawing/2014/main" id="{0E9F11F9-D608-48F3-8264-AA38FB1948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7" name="Forma Livre 47">
                  <a:extLst>
                    <a:ext uri="{FF2B5EF4-FFF2-40B4-BE49-F238E27FC236}">
                      <a16:creationId xmlns:a16="http://schemas.microsoft.com/office/drawing/2014/main" id="{5B1FBFA9-D48F-468E-A33E-8DEE85CC69E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8" name="Forma Livre 48">
                  <a:extLst>
                    <a:ext uri="{FF2B5EF4-FFF2-40B4-BE49-F238E27FC236}">
                      <a16:creationId xmlns:a16="http://schemas.microsoft.com/office/drawing/2014/main" id="{39214DB3-7EFF-4504-BCD0-1A7E41E1D9D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9" name="Forma Livre 49">
                  <a:extLst>
                    <a:ext uri="{FF2B5EF4-FFF2-40B4-BE49-F238E27FC236}">
                      <a16:creationId xmlns:a16="http://schemas.microsoft.com/office/drawing/2014/main" id="{AAD606AD-CA74-4DA3-B424-3B901AC666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60" name="Forma Livre 50">
                  <a:extLst>
                    <a:ext uri="{FF2B5EF4-FFF2-40B4-BE49-F238E27FC236}">
                      <a16:creationId xmlns:a16="http://schemas.microsoft.com/office/drawing/2014/main" id="{47D7AE41-55B6-4824-B0C4-8B2B6544C14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61" name="Forma Livre 51">
                  <a:extLst>
                    <a:ext uri="{FF2B5EF4-FFF2-40B4-BE49-F238E27FC236}">
                      <a16:creationId xmlns:a16="http://schemas.microsoft.com/office/drawing/2014/main" id="{1FB7722E-29E0-45AC-B31F-0DE801C5D6D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62" name="Forma Livre 52">
                  <a:extLst>
                    <a:ext uri="{FF2B5EF4-FFF2-40B4-BE49-F238E27FC236}">
                      <a16:creationId xmlns:a16="http://schemas.microsoft.com/office/drawing/2014/main" id="{D118838F-D6ED-482B-87B1-250E8303068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6" name="Grupo 51">
                <a:extLst>
                  <a:ext uri="{FF2B5EF4-FFF2-40B4-BE49-F238E27FC236}">
                    <a16:creationId xmlns:a16="http://schemas.microsoft.com/office/drawing/2014/main" id="{BCAA0BA4-ECD4-46F1-A1CF-5F48A6881411}"/>
                  </a:ext>
                </a:extLst>
              </p:cNvPr>
              <p:cNvGrpSpPr/>
              <p:nvPr/>
            </p:nvGrpSpPr>
            <p:grpSpPr>
              <a:xfrm rot="5400000">
                <a:off x="-471885" y="1811654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39" name="Forma Livre 41">
                  <a:extLst>
                    <a:ext uri="{FF2B5EF4-FFF2-40B4-BE49-F238E27FC236}">
                      <a16:creationId xmlns:a16="http://schemas.microsoft.com/office/drawing/2014/main" id="{249B43D2-F8E1-47D2-802C-4638838486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0" name="Forma Livre 42">
                  <a:extLst>
                    <a:ext uri="{FF2B5EF4-FFF2-40B4-BE49-F238E27FC236}">
                      <a16:creationId xmlns:a16="http://schemas.microsoft.com/office/drawing/2014/main" id="{F8300D3D-597A-482C-A2D2-59E208F3A1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1" name="Forma Livre 43">
                  <a:extLst>
                    <a:ext uri="{FF2B5EF4-FFF2-40B4-BE49-F238E27FC236}">
                      <a16:creationId xmlns:a16="http://schemas.microsoft.com/office/drawing/2014/main" id="{96382539-5220-4567-BCBE-98F0F4BA8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2" name="Forma Livre 44">
                  <a:extLst>
                    <a:ext uri="{FF2B5EF4-FFF2-40B4-BE49-F238E27FC236}">
                      <a16:creationId xmlns:a16="http://schemas.microsoft.com/office/drawing/2014/main" id="{CF5FF04E-A792-47E5-88F6-48E946515E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3" name="Forma Livre 45">
                  <a:extLst>
                    <a:ext uri="{FF2B5EF4-FFF2-40B4-BE49-F238E27FC236}">
                      <a16:creationId xmlns:a16="http://schemas.microsoft.com/office/drawing/2014/main" id="{8D3B72C9-81AB-428B-B0E1-83F16A8BE5C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4" name="Forma Livre 46">
                  <a:extLst>
                    <a:ext uri="{FF2B5EF4-FFF2-40B4-BE49-F238E27FC236}">
                      <a16:creationId xmlns:a16="http://schemas.microsoft.com/office/drawing/2014/main" id="{71DBCFCF-9841-4C39-B482-5D74E5A7587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5" name="Forma Livre 47">
                  <a:extLst>
                    <a:ext uri="{FF2B5EF4-FFF2-40B4-BE49-F238E27FC236}">
                      <a16:creationId xmlns:a16="http://schemas.microsoft.com/office/drawing/2014/main" id="{E21646D7-B6CD-4465-99BC-FBB39A0996A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6" name="Forma Livre 48">
                  <a:extLst>
                    <a:ext uri="{FF2B5EF4-FFF2-40B4-BE49-F238E27FC236}">
                      <a16:creationId xmlns:a16="http://schemas.microsoft.com/office/drawing/2014/main" id="{608D2EF5-FF7A-4D01-A105-9CFAEFD343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7" name="Forma Livre 49">
                  <a:extLst>
                    <a:ext uri="{FF2B5EF4-FFF2-40B4-BE49-F238E27FC236}">
                      <a16:creationId xmlns:a16="http://schemas.microsoft.com/office/drawing/2014/main" id="{F7710172-515C-4638-8C93-0AFCE0F5E03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8" name="Forma Livre 50">
                  <a:extLst>
                    <a:ext uri="{FF2B5EF4-FFF2-40B4-BE49-F238E27FC236}">
                      <a16:creationId xmlns:a16="http://schemas.microsoft.com/office/drawing/2014/main" id="{01D14875-3EB4-4915-897C-0C898CAEAFA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49" name="Forma Livre 51">
                  <a:extLst>
                    <a:ext uri="{FF2B5EF4-FFF2-40B4-BE49-F238E27FC236}">
                      <a16:creationId xmlns:a16="http://schemas.microsoft.com/office/drawing/2014/main" id="{8B1EEB25-A23B-49F0-8EA9-B2C1DC2E787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50" name="Forma Livre 52">
                  <a:extLst>
                    <a:ext uri="{FF2B5EF4-FFF2-40B4-BE49-F238E27FC236}">
                      <a16:creationId xmlns:a16="http://schemas.microsoft.com/office/drawing/2014/main" id="{F9756DF3-C7D3-40CA-BB5C-8FC3DD693B2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7" name="Caixa de Texto 2">
                <a:extLst>
                  <a:ext uri="{FF2B5EF4-FFF2-40B4-BE49-F238E27FC236}">
                    <a16:creationId xmlns:a16="http://schemas.microsoft.com/office/drawing/2014/main" id="{AC7BF68C-C2A4-4407-A99B-787935B948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155" y="3525287"/>
                <a:ext cx="2666359" cy="2013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pt-B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Caixa de Texto 2">
                <a:extLst>
                  <a:ext uri="{FF2B5EF4-FFF2-40B4-BE49-F238E27FC236}">
                    <a16:creationId xmlns:a16="http://schemas.microsoft.com/office/drawing/2014/main" id="{F07BF551-4108-4EC1-B24A-B82AE0D35B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72348" y="3512283"/>
                <a:ext cx="2788647" cy="18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6B046E64-9FE1-4BCB-A506-FC39BBD1553C}"/>
                </a:ext>
              </a:extLst>
            </p:cNvPr>
            <p:cNvGrpSpPr/>
            <p:nvPr/>
          </p:nvGrpSpPr>
          <p:grpSpPr>
            <a:xfrm>
              <a:off x="6228404" y="1474539"/>
              <a:ext cx="5760000" cy="5292000"/>
              <a:chOff x="152400" y="1187369"/>
              <a:chExt cx="6631325" cy="4493905"/>
            </a:xfrm>
          </p:grpSpPr>
          <p:grpSp>
            <p:nvGrpSpPr>
              <p:cNvPr id="7" name="Grupo 51">
                <a:extLst>
                  <a:ext uri="{FF2B5EF4-FFF2-40B4-BE49-F238E27FC236}">
                    <a16:creationId xmlns:a16="http://schemas.microsoft.com/office/drawing/2014/main" id="{00D6978B-5DFD-4F72-A9AE-09074B0A43BB}"/>
                  </a:ext>
                </a:extLst>
              </p:cNvPr>
              <p:cNvGrpSpPr/>
              <p:nvPr/>
            </p:nvGrpSpPr>
            <p:grpSpPr>
              <a:xfrm rot="5400000">
                <a:off x="2924749" y="1822298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23" name="Forma Livre 41">
                  <a:extLst>
                    <a:ext uri="{FF2B5EF4-FFF2-40B4-BE49-F238E27FC236}">
                      <a16:creationId xmlns:a16="http://schemas.microsoft.com/office/drawing/2014/main" id="{297949FB-C533-4BB7-87A3-DEF677285F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4" name="Forma Livre 42">
                  <a:extLst>
                    <a:ext uri="{FF2B5EF4-FFF2-40B4-BE49-F238E27FC236}">
                      <a16:creationId xmlns:a16="http://schemas.microsoft.com/office/drawing/2014/main" id="{71EBCDEB-94B9-410C-B0A9-A51B1F93B8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5" name="Forma Livre 43">
                  <a:extLst>
                    <a:ext uri="{FF2B5EF4-FFF2-40B4-BE49-F238E27FC236}">
                      <a16:creationId xmlns:a16="http://schemas.microsoft.com/office/drawing/2014/main" id="{F337CA07-48F0-46BE-A9F2-DF229E4CB7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6" name="Forma Livre 44">
                  <a:extLst>
                    <a:ext uri="{FF2B5EF4-FFF2-40B4-BE49-F238E27FC236}">
                      <a16:creationId xmlns:a16="http://schemas.microsoft.com/office/drawing/2014/main" id="{33948053-50DD-4FB6-8BE4-A51A16C70D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7" name="Forma Livre 45">
                  <a:extLst>
                    <a:ext uri="{FF2B5EF4-FFF2-40B4-BE49-F238E27FC236}">
                      <a16:creationId xmlns:a16="http://schemas.microsoft.com/office/drawing/2014/main" id="{5FAE8622-2B77-4684-AE44-AB3E91FA5D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8" name="Forma Livre 46">
                  <a:extLst>
                    <a:ext uri="{FF2B5EF4-FFF2-40B4-BE49-F238E27FC236}">
                      <a16:creationId xmlns:a16="http://schemas.microsoft.com/office/drawing/2014/main" id="{CA403731-D117-4009-B79D-466B0D248A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9" name="Forma Livre 47">
                  <a:extLst>
                    <a:ext uri="{FF2B5EF4-FFF2-40B4-BE49-F238E27FC236}">
                      <a16:creationId xmlns:a16="http://schemas.microsoft.com/office/drawing/2014/main" id="{D56BDB9C-26A5-4D6E-B517-5FB52ECBF50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30" name="Forma Livre 48">
                  <a:extLst>
                    <a:ext uri="{FF2B5EF4-FFF2-40B4-BE49-F238E27FC236}">
                      <a16:creationId xmlns:a16="http://schemas.microsoft.com/office/drawing/2014/main" id="{CCCDEA37-5155-408B-9FB4-824FE5D50D4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31" name="Forma Livre 49">
                  <a:extLst>
                    <a:ext uri="{FF2B5EF4-FFF2-40B4-BE49-F238E27FC236}">
                      <a16:creationId xmlns:a16="http://schemas.microsoft.com/office/drawing/2014/main" id="{9018BD24-9910-49A6-B0A1-91B0B46EF54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32" name="Forma Livre 50">
                  <a:extLst>
                    <a:ext uri="{FF2B5EF4-FFF2-40B4-BE49-F238E27FC236}">
                      <a16:creationId xmlns:a16="http://schemas.microsoft.com/office/drawing/2014/main" id="{1880E629-2864-4ECC-AF4D-2C97A25647F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33" name="Forma Livre 51">
                  <a:extLst>
                    <a:ext uri="{FF2B5EF4-FFF2-40B4-BE49-F238E27FC236}">
                      <a16:creationId xmlns:a16="http://schemas.microsoft.com/office/drawing/2014/main" id="{730B74C3-4FC7-4B25-88E5-A5FE0B01598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34" name="Forma Livre 52">
                  <a:extLst>
                    <a:ext uri="{FF2B5EF4-FFF2-40B4-BE49-F238E27FC236}">
                      <a16:creationId xmlns:a16="http://schemas.microsoft.com/office/drawing/2014/main" id="{C23F5C94-3DA0-469B-9F55-704454C110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8" name="Grupo 51">
                <a:extLst>
                  <a:ext uri="{FF2B5EF4-FFF2-40B4-BE49-F238E27FC236}">
                    <a16:creationId xmlns:a16="http://schemas.microsoft.com/office/drawing/2014/main" id="{CEE2EC92-C821-42E0-984F-A039128A3735}"/>
                  </a:ext>
                </a:extLst>
              </p:cNvPr>
              <p:cNvGrpSpPr/>
              <p:nvPr/>
            </p:nvGrpSpPr>
            <p:grpSpPr>
              <a:xfrm rot="5400000">
                <a:off x="-471885" y="1811654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1" name="Forma Livre 41">
                  <a:extLst>
                    <a:ext uri="{FF2B5EF4-FFF2-40B4-BE49-F238E27FC236}">
                      <a16:creationId xmlns:a16="http://schemas.microsoft.com/office/drawing/2014/main" id="{0A63F02F-1C43-4547-ACB4-FF53BF43D9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" name="Forma Livre 42">
                  <a:extLst>
                    <a:ext uri="{FF2B5EF4-FFF2-40B4-BE49-F238E27FC236}">
                      <a16:creationId xmlns:a16="http://schemas.microsoft.com/office/drawing/2014/main" id="{589AF835-E397-4C7C-AB35-CC6901E8F9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" name="Forma Livre 43">
                  <a:extLst>
                    <a:ext uri="{FF2B5EF4-FFF2-40B4-BE49-F238E27FC236}">
                      <a16:creationId xmlns:a16="http://schemas.microsoft.com/office/drawing/2014/main" id="{CA5A1CBE-B467-4B88-BC30-8DBF681FD8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" name="Forma Livre 44">
                  <a:extLst>
                    <a:ext uri="{FF2B5EF4-FFF2-40B4-BE49-F238E27FC236}">
                      <a16:creationId xmlns:a16="http://schemas.microsoft.com/office/drawing/2014/main" id="{31685EF3-F4CD-46C5-88A0-AD8892E551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5" name="Forma Livre 45">
                  <a:extLst>
                    <a:ext uri="{FF2B5EF4-FFF2-40B4-BE49-F238E27FC236}">
                      <a16:creationId xmlns:a16="http://schemas.microsoft.com/office/drawing/2014/main" id="{E695D3B1-48C6-4254-9A91-0301DC0DA88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6" name="Forma Livre 46">
                  <a:extLst>
                    <a:ext uri="{FF2B5EF4-FFF2-40B4-BE49-F238E27FC236}">
                      <a16:creationId xmlns:a16="http://schemas.microsoft.com/office/drawing/2014/main" id="{D4C4CE0D-C878-4A11-81DB-0CDACB5903B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7" name="Forma Livre 47">
                  <a:extLst>
                    <a:ext uri="{FF2B5EF4-FFF2-40B4-BE49-F238E27FC236}">
                      <a16:creationId xmlns:a16="http://schemas.microsoft.com/office/drawing/2014/main" id="{C2D2F114-263F-4B09-BECC-37D4F7FC845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8" name="Forma Livre 48">
                  <a:extLst>
                    <a:ext uri="{FF2B5EF4-FFF2-40B4-BE49-F238E27FC236}">
                      <a16:creationId xmlns:a16="http://schemas.microsoft.com/office/drawing/2014/main" id="{6EE84B4A-1E17-4861-ACEA-504BAE4201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9" name="Forma Livre 49">
                  <a:extLst>
                    <a:ext uri="{FF2B5EF4-FFF2-40B4-BE49-F238E27FC236}">
                      <a16:creationId xmlns:a16="http://schemas.microsoft.com/office/drawing/2014/main" id="{0B4D1EE4-A90E-44A2-BC32-0C36183EC99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0" name="Forma Livre 50">
                  <a:extLst>
                    <a:ext uri="{FF2B5EF4-FFF2-40B4-BE49-F238E27FC236}">
                      <a16:creationId xmlns:a16="http://schemas.microsoft.com/office/drawing/2014/main" id="{89F842E4-1C05-4FE1-8764-F8692598E15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1" name="Forma Livre 51">
                  <a:extLst>
                    <a:ext uri="{FF2B5EF4-FFF2-40B4-BE49-F238E27FC236}">
                      <a16:creationId xmlns:a16="http://schemas.microsoft.com/office/drawing/2014/main" id="{FE8323B3-C00A-42A6-B972-502412BA147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2" name="Forma Livre 52">
                  <a:extLst>
                    <a:ext uri="{FF2B5EF4-FFF2-40B4-BE49-F238E27FC236}">
                      <a16:creationId xmlns:a16="http://schemas.microsoft.com/office/drawing/2014/main" id="{9EB9753A-861D-4F4E-906C-2AA3D21E28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83" name="Caixa de Texto 1">
            <a:extLst>
              <a:ext uri="{FF2B5EF4-FFF2-40B4-BE49-F238E27FC236}">
                <a16:creationId xmlns:a16="http://schemas.microsoft.com/office/drawing/2014/main" id="{1B43B40E-785B-4C6F-A54E-1F0EF4BD0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" y="1024534"/>
            <a:ext cx="121733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Vem... D</a:t>
            </a: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Calibri"/>
                <a:ea typeface="Calibri" panose="020F0502020204030204" pitchFamily="34" charset="0"/>
                <a:cs typeface="Arial"/>
              </a:rPr>
              <a:t>á</a:t>
            </a: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uma espiada no que aconteceu</a:t>
            </a:r>
            <a:r>
              <a:rPr kumimoji="0" lang="pt-BR" altLang="pt-BR" b="1" i="0" u="none" strike="noStrike" cap="none" spc="300" normalizeH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durant</a:t>
            </a:r>
            <a:r>
              <a:rPr lang="pt-BR" altLang="pt-BR" b="1" spc="300" dirty="0">
                <a:solidFill>
                  <a:srgbClr val="FF3300"/>
                </a:solidFill>
                <a:latin typeface="Arial"/>
                <a:ea typeface="Calibri" panose="020F0502020204030204" pitchFamily="34" charset="0"/>
                <a:cs typeface="Arial"/>
              </a:rPr>
              <a:t>e a semana de 20 a 24 de julho</a:t>
            </a:r>
            <a:endParaRPr kumimoji="0" lang="pt-BR" altLang="pt-BR" sz="2400" b="0" i="0" u="none" strike="noStrike" cap="none" spc="300" normalizeH="0" baseline="0" dirty="0">
              <a:ln>
                <a:noFill/>
              </a:ln>
              <a:solidFill>
                <a:srgbClr val="FF3300"/>
              </a:solidFill>
              <a:effectLst/>
              <a:latin typeface="Arial"/>
              <a:cs typeface="Arial"/>
            </a:endParaRPr>
          </a:p>
        </p:txBody>
      </p:sp>
      <p:sp>
        <p:nvSpPr>
          <p:cNvPr id="84" name="Rectangle 65">
            <a:extLst>
              <a:ext uri="{FF2B5EF4-FFF2-40B4-BE49-F238E27FC236}">
                <a16:creationId xmlns:a16="http://schemas.microsoft.com/office/drawing/2014/main" id="{443C98E0-531B-412D-B118-669790998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086" y="207006"/>
            <a:ext cx="6394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egoe Print"/>
                <a:ea typeface="Calibri" panose="020F0502020204030204" pitchFamily="34" charset="0"/>
                <a:cs typeface="Times New Roman"/>
              </a:rPr>
              <a:t>Descobertas em fam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í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egoe Print"/>
                <a:ea typeface="Calibri" panose="020F0502020204030204" pitchFamily="34" charset="0"/>
                <a:cs typeface="Times New Roman"/>
              </a:rPr>
              <a:t>lia </a:t>
            </a:r>
            <a:r>
              <a:rPr lang="pt-BR" altLang="pt-BR" sz="2800" b="1" dirty="0">
                <a:solidFill>
                  <a:srgbClr val="FF0000"/>
                </a:solidFill>
                <a:latin typeface="Segoe Print"/>
                <a:ea typeface="Calibri" panose="020F0502020204030204" pitchFamily="34" charset="0"/>
                <a:cs typeface="Times New Roman"/>
              </a:rPr>
              <a:t>Berçário I 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66">
            <a:extLst>
              <a:ext uri="{FF2B5EF4-FFF2-40B4-BE49-F238E27FC236}">
                <a16:creationId xmlns:a16="http://schemas.microsoft.com/office/drawing/2014/main" id="{79021808-AFBA-4E56-B65C-C1EDA311B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3" y="601280"/>
            <a:ext cx="122127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 famílias do CEI Santa Escolástica têm contribuído, nos enviando as interações que bebês e crianças têm vivenciado em suas casas. </a:t>
            </a:r>
            <a:endParaRPr kumimoji="0" lang="pt-BR" altLang="pt-B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88" name="Imagem 87">
            <a:extLst>
              <a:ext uri="{FF2B5EF4-FFF2-40B4-BE49-F238E27FC236}">
                <a16:creationId xmlns:a16="http://schemas.microsoft.com/office/drawing/2014/main" id="{E3BAAF9E-2D25-42A3-A583-6C4D3C3ACA0F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" y="36428"/>
            <a:ext cx="1902254" cy="498430"/>
          </a:xfrm>
          <a:prstGeom prst="rect">
            <a:avLst/>
          </a:prstGeom>
        </p:spPr>
      </p:pic>
      <p:pic>
        <p:nvPicPr>
          <p:cNvPr id="2" name="Imagem 2" descr="Uma imagem contendo no interior, pessoa, criança, cama&#10;&#10;Descrição gerada automaticamente">
            <a:extLst>
              <a:ext uri="{FF2B5EF4-FFF2-40B4-BE49-F238E27FC236}">
                <a16:creationId xmlns:a16="http://schemas.microsoft.com/office/drawing/2014/main" id="{AFE4E0CC-8EA9-48FB-9246-455899C8F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44" y="1573742"/>
            <a:ext cx="1047750" cy="1847850"/>
          </a:xfrm>
          <a:prstGeom prst="rect">
            <a:avLst/>
          </a:prstGeom>
        </p:spPr>
      </p:pic>
      <p:pic>
        <p:nvPicPr>
          <p:cNvPr id="3" name="Imagem 8" descr="Uma imagem contendo pessoa, no interior, segurando, jovem&#10;&#10;Descrição gerada automaticamente">
            <a:extLst>
              <a:ext uri="{FF2B5EF4-FFF2-40B4-BE49-F238E27FC236}">
                <a16:creationId xmlns:a16="http://schemas.microsoft.com/office/drawing/2014/main" id="{FA7CC3D8-4EEE-4E0E-B14C-D3649777BC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6507" y="1581074"/>
            <a:ext cx="1028700" cy="1857375"/>
          </a:xfrm>
          <a:prstGeom prst="rect">
            <a:avLst/>
          </a:prstGeom>
        </p:spPr>
      </p:pic>
      <p:sp>
        <p:nvSpPr>
          <p:cNvPr id="69" name="Caixa de Texto 2">
            <a:extLst>
              <a:ext uri="{FF2B5EF4-FFF2-40B4-BE49-F238E27FC236}">
                <a16:creationId xmlns:a16="http://schemas.microsoft.com/office/drawing/2014/main" id="{4B68BCD7-A659-4F79-82E7-E489DF879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560" y="3528867"/>
            <a:ext cx="2467582" cy="2984523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latin typeface="Arial"/>
                <a:cs typeface="Times New Roman"/>
              </a:rPr>
              <a:t> A família do </a:t>
            </a:r>
            <a:r>
              <a:rPr lang="pt-BR" sz="1200" b="1" dirty="0">
                <a:latin typeface="Arial"/>
                <a:cs typeface="Times New Roman"/>
              </a:rPr>
              <a:t>GAEL</a:t>
            </a:r>
            <a:r>
              <a:rPr lang="pt-BR" sz="1200" dirty="0">
                <a:latin typeface="Arial"/>
                <a:cs typeface="Times New Roman"/>
              </a:rPr>
              <a:t> compartilhou conosco momentos dele brincando na sua casa e também uma vivência sua explorando a areia.</a:t>
            </a:r>
            <a:r>
              <a:rPr lang="pt-BR" sz="1200" dirty="0">
                <a:latin typeface="Arial"/>
                <a:ea typeface="+mn-lt"/>
                <a:cs typeface="Times New Roman"/>
              </a:rPr>
              <a:t> </a:t>
            </a:r>
            <a:r>
              <a:rPr lang="pt-BR" sz="1200" dirty="0">
                <a:latin typeface="Arial"/>
                <a:ea typeface="+mn-lt"/>
                <a:cs typeface="+mn-lt"/>
              </a:rPr>
              <a:t>As linguagens acontecem num mesmo processo, enquanto as crianças expressam o que percebem do mundo ao redor, enquanto brincam e exploram o ambiente ao redor. Currículo da cidade p. 72</a:t>
            </a:r>
            <a:endParaRPr lang="pt-BR" sz="1200" dirty="0">
              <a:latin typeface="Arial"/>
              <a:cs typeface="Times New Roman"/>
            </a:endParaRPr>
          </a:p>
        </p:txBody>
      </p:sp>
      <p:sp>
        <p:nvSpPr>
          <p:cNvPr id="70" name="Caixa de Texto 2">
            <a:extLst>
              <a:ext uri="{FF2B5EF4-FFF2-40B4-BE49-F238E27FC236}">
                <a16:creationId xmlns:a16="http://schemas.microsoft.com/office/drawing/2014/main" id="{73ADAD56-AC32-4642-8FC2-F1C349F1A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8743" y="3163998"/>
            <a:ext cx="2586991" cy="339587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999"/>
              </a:lnSpc>
              <a:spcAft>
                <a:spcPts val="1000"/>
              </a:spcAft>
            </a:pPr>
            <a:r>
              <a:rPr lang="pt-BR" sz="1200" dirty="0">
                <a:latin typeface="Arial"/>
                <a:cs typeface="Calibri"/>
              </a:rPr>
              <a:t>A família da</a:t>
            </a:r>
            <a:r>
              <a:rPr lang="pt-BR" sz="1200" b="1" dirty="0">
                <a:latin typeface="Arial"/>
                <a:cs typeface="Calibri"/>
              </a:rPr>
              <a:t> MARINNA </a:t>
            </a:r>
            <a:r>
              <a:rPr lang="pt-BR" sz="1200" dirty="0">
                <a:latin typeface="Arial"/>
                <a:cs typeface="Calibri"/>
              </a:rPr>
              <a:t>sempre muito participativa, compartilhou conosco que a Marinna já estava bem de saúde retornando a sua casa, ficamos muito felizes por a </a:t>
            </a:r>
            <a:r>
              <a:rPr lang="pt-BR" sz="1200" dirty="0" err="1">
                <a:latin typeface="Arial"/>
                <a:cs typeface="Calibri"/>
              </a:rPr>
              <a:t>Marinna</a:t>
            </a:r>
            <a:r>
              <a:rPr lang="pt-BR" sz="1200" dirty="0">
                <a:latin typeface="Arial"/>
                <a:cs typeface="Calibri"/>
              </a:rPr>
              <a:t> está bem de saúde, a família sempre oferecendo objetos para que a Marinna possa explorar.</a:t>
            </a:r>
            <a:r>
              <a:rPr lang="pt-BR" sz="1200" dirty="0">
                <a:ea typeface="+mn-lt"/>
                <a:cs typeface="+mn-lt"/>
              </a:rPr>
              <a:t> </a:t>
            </a:r>
            <a:r>
              <a:rPr lang="pt-BR" sz="1200" dirty="0">
                <a:latin typeface="Arial"/>
                <a:ea typeface="+mn-lt"/>
                <a:cs typeface="+mn-lt"/>
              </a:rPr>
              <a:t> pesquisas mostram que elas são capazes, desde que nascem, de se relacionar com o mundo de pessoas, objetos, natureza e situações ao seu redor, atribuindo um valor a tudo o que vivem — isto é, aprendendo. Currículo da cidade p.82.</a:t>
            </a:r>
            <a:endParaRPr lang="pt-BR" sz="1200" dirty="0">
              <a:latin typeface="Arial"/>
              <a:cs typeface="Calibri"/>
            </a:endParaRPr>
          </a:p>
        </p:txBody>
      </p:sp>
      <p:pic>
        <p:nvPicPr>
          <p:cNvPr id="9" name="Imagem 9" descr="Uma imagem contendo pessoa, no interior, pequeno, camisa&#10;&#10;Descrição gerada automaticamente">
            <a:extLst>
              <a:ext uri="{FF2B5EF4-FFF2-40B4-BE49-F238E27FC236}">
                <a16:creationId xmlns:a16="http://schemas.microsoft.com/office/drawing/2014/main" id="{4BCFE83A-DF4C-405B-93DA-5062459093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0415" y="1649488"/>
            <a:ext cx="1000125" cy="1333500"/>
          </a:xfrm>
          <a:prstGeom prst="rect">
            <a:avLst/>
          </a:prstGeom>
        </p:spPr>
      </p:pic>
      <p:pic>
        <p:nvPicPr>
          <p:cNvPr id="10" name="Imagem 62" descr="Uma imagem contendo pessoa, segurando, jovem, criança&#10;&#10;Descrição gerada automaticamente">
            <a:extLst>
              <a:ext uri="{FF2B5EF4-FFF2-40B4-BE49-F238E27FC236}">
                <a16:creationId xmlns:a16="http://schemas.microsoft.com/office/drawing/2014/main" id="{3CC0115D-1AAD-4C28-A983-CB952152B2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5379" y="1646918"/>
            <a:ext cx="838955" cy="1399116"/>
          </a:xfrm>
          <a:prstGeom prst="rect">
            <a:avLst/>
          </a:prstGeom>
        </p:spPr>
      </p:pic>
      <p:sp>
        <p:nvSpPr>
          <p:cNvPr id="73" name="Caixa de Texto 2">
            <a:extLst>
              <a:ext uri="{FF2B5EF4-FFF2-40B4-BE49-F238E27FC236}">
                <a16:creationId xmlns:a16="http://schemas.microsoft.com/office/drawing/2014/main" id="{0D73B7F7-ED79-4ACF-96A3-0F522BEA2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720" y="3322201"/>
            <a:ext cx="2532532" cy="3194881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latin typeface="Arial"/>
                <a:ea typeface="Calibri" panose="020F0502020204030204" pitchFamily="34" charset="0"/>
                <a:cs typeface="Times New Roman"/>
              </a:rPr>
              <a:t>O </a:t>
            </a:r>
            <a:r>
              <a:rPr lang="pt-BR" sz="1200" b="1" dirty="0">
                <a:latin typeface="Arial"/>
                <a:ea typeface="Calibri" panose="020F0502020204030204" pitchFamily="34" charset="0"/>
                <a:cs typeface="Times New Roman"/>
              </a:rPr>
              <a:t>DAVI MACIEL</a:t>
            </a:r>
            <a:r>
              <a:rPr lang="pt-BR" sz="1200" dirty="0">
                <a:latin typeface="Arial"/>
                <a:ea typeface="Calibri" panose="020F0502020204030204" pitchFamily="34" charset="0"/>
                <a:cs typeface="Times New Roman"/>
              </a:rPr>
              <a:t> completou nesta semana um ano de idade e sua mãe compartilhou conosco esse momento de alegria, desejamos felicidades ao Davi Maciel. Estamos disponibilizando no grupo propostas para serem realizadas com os bebês, gostaríamos que se possível a família do Davi compartilhasse mais momentos de interação.</a:t>
            </a:r>
            <a:endParaRPr lang="pt-BR" sz="1200" dirty="0">
              <a:effectLst/>
              <a:latin typeface="Arial"/>
              <a:ea typeface="Calibri" panose="020F0502020204030204" pitchFamily="34" charset="0"/>
              <a:cs typeface="Times New Roman"/>
            </a:endParaRPr>
          </a:p>
        </p:txBody>
      </p:sp>
      <p:pic>
        <p:nvPicPr>
          <p:cNvPr id="63" name="Imagem 63" descr="Uma imagem contendo pessoa, no interior, criança, pequeno&#10;&#10;Descrição gerada automaticamente">
            <a:extLst>
              <a:ext uri="{FF2B5EF4-FFF2-40B4-BE49-F238E27FC236}">
                <a16:creationId xmlns:a16="http://schemas.microsoft.com/office/drawing/2014/main" id="{B09ADD4A-D8E3-4C29-9DFA-C55944EE40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8589" y="1585837"/>
            <a:ext cx="1078442" cy="1642231"/>
          </a:xfrm>
          <a:prstGeom prst="rect">
            <a:avLst/>
          </a:prstGeom>
        </p:spPr>
      </p:pic>
      <p:pic>
        <p:nvPicPr>
          <p:cNvPr id="64" name="Imagem 64" descr="Uma imagem contendo no interior, pessoa, homem, pequeno&#10;&#10;Descrição gerada automaticamente">
            <a:extLst>
              <a:ext uri="{FF2B5EF4-FFF2-40B4-BE49-F238E27FC236}">
                <a16:creationId xmlns:a16="http://schemas.microsoft.com/office/drawing/2014/main" id="{8E33F62A-A63C-4969-ABC4-836EDB60AF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73068" y="1634218"/>
            <a:ext cx="1030817" cy="1593850"/>
          </a:xfrm>
          <a:prstGeom prst="rect">
            <a:avLst/>
          </a:prstGeom>
        </p:spPr>
      </p:pic>
      <p:sp>
        <p:nvSpPr>
          <p:cNvPr id="76" name="Retângulo 75">
            <a:extLst>
              <a:ext uri="{FF2B5EF4-FFF2-40B4-BE49-F238E27FC236}">
                <a16:creationId xmlns:a16="http://schemas.microsoft.com/office/drawing/2014/main" id="{1E1AF2A9-70DE-4825-A520-1D7B7F206CA0}"/>
              </a:ext>
            </a:extLst>
          </p:cNvPr>
          <p:cNvSpPr/>
          <p:nvPr/>
        </p:nvSpPr>
        <p:spPr>
          <a:xfrm>
            <a:off x="9412742" y="1884728"/>
            <a:ext cx="2280891" cy="391588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Estamos gostando da participação de todos familiares, desta forma acreditamos que continuarão nos enviando mensagens e fotos do desenvolvimento de seus bebês.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latin typeface="Arial"/>
                <a:ea typeface="Calibri" panose="020F0502020204030204" pitchFamily="34" charset="0"/>
                <a:cs typeface="Arial"/>
              </a:rPr>
              <a:t>Gostaríamos de lembrar que acompanhem os planejamentos no site das Obras Socias,  no WhatsApp  e no google sala de aula.</a:t>
            </a:r>
          </a:p>
        </p:txBody>
      </p:sp>
    </p:spTree>
    <p:extLst>
      <p:ext uri="{BB962C8B-B14F-4D97-AF65-F5344CB8AC3E}">
        <p14:creationId xmlns:p14="http://schemas.microsoft.com/office/powerpoint/2010/main" val="350438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 de Texto 1">
            <a:extLst>
              <a:ext uri="{FF2B5EF4-FFF2-40B4-BE49-F238E27FC236}">
                <a16:creationId xmlns:a16="http://schemas.microsoft.com/office/drawing/2014/main" id="{80F56443-742A-45EF-91AD-8B20C1F3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" y="1024534"/>
            <a:ext cx="121733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Vem... D</a:t>
            </a: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Calibri"/>
                <a:ea typeface="Calibri" panose="020F0502020204030204" pitchFamily="34" charset="0"/>
                <a:cs typeface="Arial"/>
              </a:rPr>
              <a:t>á</a:t>
            </a: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uma espiada no que aconteceu</a:t>
            </a:r>
            <a:r>
              <a:rPr kumimoji="0" lang="pt-BR" altLang="pt-BR" b="1" i="0" u="none" strike="noStrike" cap="none" spc="300" normalizeH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durant</a:t>
            </a:r>
            <a:r>
              <a:rPr lang="pt-BR" altLang="pt-BR" b="1" spc="300" dirty="0">
                <a:solidFill>
                  <a:srgbClr val="FF3300"/>
                </a:solidFill>
                <a:latin typeface="Arial"/>
                <a:ea typeface="Calibri" panose="020F0502020204030204" pitchFamily="34" charset="0"/>
                <a:cs typeface="Arial"/>
              </a:rPr>
              <a:t>e a semana de 20 a 24 de julho</a:t>
            </a:r>
            <a:endParaRPr kumimoji="0" lang="pt-BR" altLang="pt-BR" sz="2400" b="0" i="0" u="none" strike="noStrike" cap="none" spc="300" normalizeH="0" baseline="0" dirty="0">
              <a:ln>
                <a:noFill/>
              </a:ln>
              <a:solidFill>
                <a:srgbClr val="FF33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E6E87B0-DDC4-4B22-8F9B-9133A8C96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3030" y="132163"/>
            <a:ext cx="62504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egoe Print"/>
                <a:ea typeface="Calibri" panose="020F0502020204030204" pitchFamily="34" charset="0"/>
                <a:cs typeface="Times New Roman"/>
              </a:rPr>
              <a:t>Descobertas em fam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í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egoe Print"/>
                <a:ea typeface="Calibri" panose="020F0502020204030204" pitchFamily="34" charset="0"/>
                <a:cs typeface="Times New Roman"/>
              </a:rPr>
              <a:t>lia </a:t>
            </a:r>
            <a:r>
              <a:rPr lang="pt-BR" altLang="pt-BR" sz="2800" b="1" dirty="0">
                <a:solidFill>
                  <a:srgbClr val="FF0000"/>
                </a:solidFill>
                <a:latin typeface="Segoe Print"/>
                <a:ea typeface="Calibri" panose="020F0502020204030204" pitchFamily="34" charset="0"/>
                <a:cs typeface="Times New Roman"/>
              </a:rPr>
              <a:t>Berçário I</a:t>
            </a:r>
            <a:endParaRPr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Print"/>
              <a:cs typeface="Times New Roman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8EED1D7-C277-4584-A1C8-BDC8E8BBF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3" y="480328"/>
            <a:ext cx="122127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 famílias do CEI Santa Escolástica têm contribuído, nos enviando as interações que bebês e crianças têm vivenciado em suas casas. </a:t>
            </a:r>
            <a:endParaRPr kumimoji="0" lang="pt-BR" altLang="pt-B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6E5E21FB-5C35-43AA-B839-AEE509DE4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7" name="Caixa de Texto 2">
            <a:extLst>
              <a:ext uri="{FF2B5EF4-FFF2-40B4-BE49-F238E27FC236}">
                <a16:creationId xmlns:a16="http://schemas.microsoft.com/office/drawing/2014/main" id="{8CA69825-9443-484B-BA19-11C0B88D5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334" y="4295035"/>
            <a:ext cx="2553331" cy="22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9" name="Caixa de Texto 2">
            <a:extLst>
              <a:ext uri="{FF2B5EF4-FFF2-40B4-BE49-F238E27FC236}">
                <a16:creationId xmlns:a16="http://schemas.microsoft.com/office/drawing/2014/main" id="{4F63A797-61FE-480C-A350-326595C9C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229" y="4247997"/>
            <a:ext cx="2489471" cy="22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5" name="Imagem 84">
            <a:extLst>
              <a:ext uri="{FF2B5EF4-FFF2-40B4-BE49-F238E27FC236}">
                <a16:creationId xmlns:a16="http://schemas.microsoft.com/office/drawing/2014/main" id="{D44AB145-F9C2-41AD-AF51-13CBC7482B18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" y="36428"/>
            <a:ext cx="1902254" cy="498430"/>
          </a:xfrm>
          <a:prstGeom prst="rect">
            <a:avLst/>
          </a:prstGeom>
        </p:spPr>
      </p:pic>
      <p:grpSp>
        <p:nvGrpSpPr>
          <p:cNvPr id="94" name="Agrupar 93">
            <a:extLst>
              <a:ext uri="{FF2B5EF4-FFF2-40B4-BE49-F238E27FC236}">
                <a16:creationId xmlns:a16="http://schemas.microsoft.com/office/drawing/2014/main" id="{55D518F5-93D5-496B-864E-5FEE37452B9E}"/>
              </a:ext>
            </a:extLst>
          </p:cNvPr>
          <p:cNvGrpSpPr/>
          <p:nvPr/>
        </p:nvGrpSpPr>
        <p:grpSpPr>
          <a:xfrm>
            <a:off x="152399" y="1421531"/>
            <a:ext cx="11836005" cy="5297843"/>
            <a:chOff x="152399" y="1474539"/>
            <a:chExt cx="11836005" cy="5297843"/>
          </a:xfrm>
        </p:grpSpPr>
        <p:grpSp>
          <p:nvGrpSpPr>
            <p:cNvPr id="95" name="Agrupar 94">
              <a:extLst>
                <a:ext uri="{FF2B5EF4-FFF2-40B4-BE49-F238E27FC236}">
                  <a16:creationId xmlns:a16="http://schemas.microsoft.com/office/drawing/2014/main" id="{E1281ED4-6811-4078-B540-6FCA7B969DFF}"/>
                </a:ext>
              </a:extLst>
            </p:cNvPr>
            <p:cNvGrpSpPr/>
            <p:nvPr/>
          </p:nvGrpSpPr>
          <p:grpSpPr>
            <a:xfrm>
              <a:off x="152399" y="1480382"/>
              <a:ext cx="5760000" cy="5292000"/>
              <a:chOff x="152400" y="1187369"/>
              <a:chExt cx="6631325" cy="4493905"/>
            </a:xfrm>
          </p:grpSpPr>
          <p:grpSp>
            <p:nvGrpSpPr>
              <p:cNvPr id="123" name="Grupo 51">
                <a:extLst>
                  <a:ext uri="{FF2B5EF4-FFF2-40B4-BE49-F238E27FC236}">
                    <a16:creationId xmlns:a16="http://schemas.microsoft.com/office/drawing/2014/main" id="{45378F10-EBCF-4909-A79E-76E479DDB63A}"/>
                  </a:ext>
                </a:extLst>
              </p:cNvPr>
              <p:cNvGrpSpPr/>
              <p:nvPr/>
            </p:nvGrpSpPr>
            <p:grpSpPr>
              <a:xfrm rot="5400000">
                <a:off x="2924749" y="1822298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39" name="Forma Livre 41">
                  <a:extLst>
                    <a:ext uri="{FF2B5EF4-FFF2-40B4-BE49-F238E27FC236}">
                      <a16:creationId xmlns:a16="http://schemas.microsoft.com/office/drawing/2014/main" id="{ACBF7309-1890-4BE4-B537-4AF798FE19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0" name="Forma Livre 42">
                  <a:extLst>
                    <a:ext uri="{FF2B5EF4-FFF2-40B4-BE49-F238E27FC236}">
                      <a16:creationId xmlns:a16="http://schemas.microsoft.com/office/drawing/2014/main" id="{6B880FB3-34DE-4F80-93F3-7F4883358C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1" name="Forma Livre 43">
                  <a:extLst>
                    <a:ext uri="{FF2B5EF4-FFF2-40B4-BE49-F238E27FC236}">
                      <a16:creationId xmlns:a16="http://schemas.microsoft.com/office/drawing/2014/main" id="{C7F4E683-172C-4DAD-9A31-51383B0E92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2" name="Forma Livre 44">
                  <a:extLst>
                    <a:ext uri="{FF2B5EF4-FFF2-40B4-BE49-F238E27FC236}">
                      <a16:creationId xmlns:a16="http://schemas.microsoft.com/office/drawing/2014/main" id="{BB0D1860-8AF7-4109-A6A9-C2DF0CD488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3" name="Forma Livre 45">
                  <a:extLst>
                    <a:ext uri="{FF2B5EF4-FFF2-40B4-BE49-F238E27FC236}">
                      <a16:creationId xmlns:a16="http://schemas.microsoft.com/office/drawing/2014/main" id="{0F9D1B88-6CF6-4FEA-8F23-4477B79AE8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4" name="Forma Livre 46">
                  <a:extLst>
                    <a:ext uri="{FF2B5EF4-FFF2-40B4-BE49-F238E27FC236}">
                      <a16:creationId xmlns:a16="http://schemas.microsoft.com/office/drawing/2014/main" id="{2D729541-B16F-479A-8CD8-A6809E84779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5" name="Forma Livre 47">
                  <a:extLst>
                    <a:ext uri="{FF2B5EF4-FFF2-40B4-BE49-F238E27FC236}">
                      <a16:creationId xmlns:a16="http://schemas.microsoft.com/office/drawing/2014/main" id="{93DD5A2B-2300-41DA-8569-DD5A426FFCD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6" name="Forma Livre 48">
                  <a:extLst>
                    <a:ext uri="{FF2B5EF4-FFF2-40B4-BE49-F238E27FC236}">
                      <a16:creationId xmlns:a16="http://schemas.microsoft.com/office/drawing/2014/main" id="{E77EFFFE-C5D8-4BC4-84E2-0080DCE7ABE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7" name="Forma Livre 49">
                  <a:extLst>
                    <a:ext uri="{FF2B5EF4-FFF2-40B4-BE49-F238E27FC236}">
                      <a16:creationId xmlns:a16="http://schemas.microsoft.com/office/drawing/2014/main" id="{FC5B259A-9B60-46F1-A4D0-289C647D61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8" name="Forma Livre 50">
                  <a:extLst>
                    <a:ext uri="{FF2B5EF4-FFF2-40B4-BE49-F238E27FC236}">
                      <a16:creationId xmlns:a16="http://schemas.microsoft.com/office/drawing/2014/main" id="{302C6995-83E2-4E18-B78C-4D387367AB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9" name="Forma Livre 51">
                  <a:extLst>
                    <a:ext uri="{FF2B5EF4-FFF2-40B4-BE49-F238E27FC236}">
                      <a16:creationId xmlns:a16="http://schemas.microsoft.com/office/drawing/2014/main" id="{5EFCD0AE-01B4-416B-884F-96906D3BF0E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50" name="Forma Livre 52">
                  <a:extLst>
                    <a:ext uri="{FF2B5EF4-FFF2-40B4-BE49-F238E27FC236}">
                      <a16:creationId xmlns:a16="http://schemas.microsoft.com/office/drawing/2014/main" id="{A51A7A1E-8C3A-4E41-BF96-7BF40CC42DD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124" name="Grupo 51">
                <a:extLst>
                  <a:ext uri="{FF2B5EF4-FFF2-40B4-BE49-F238E27FC236}">
                    <a16:creationId xmlns:a16="http://schemas.microsoft.com/office/drawing/2014/main" id="{5DBBF985-980D-4447-9B2F-0A28F7ABBBDC}"/>
                  </a:ext>
                </a:extLst>
              </p:cNvPr>
              <p:cNvGrpSpPr/>
              <p:nvPr/>
            </p:nvGrpSpPr>
            <p:grpSpPr>
              <a:xfrm rot="5400000">
                <a:off x="-471885" y="1811654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27" name="Forma Livre 41">
                  <a:extLst>
                    <a:ext uri="{FF2B5EF4-FFF2-40B4-BE49-F238E27FC236}">
                      <a16:creationId xmlns:a16="http://schemas.microsoft.com/office/drawing/2014/main" id="{8A7F819B-FD1D-4A48-8043-2EEBF1FD7F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8" name="Forma Livre 42">
                  <a:extLst>
                    <a:ext uri="{FF2B5EF4-FFF2-40B4-BE49-F238E27FC236}">
                      <a16:creationId xmlns:a16="http://schemas.microsoft.com/office/drawing/2014/main" id="{5E760621-31CA-4F2A-9098-E103A39FB8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9" name="Forma Livre 43">
                  <a:extLst>
                    <a:ext uri="{FF2B5EF4-FFF2-40B4-BE49-F238E27FC236}">
                      <a16:creationId xmlns:a16="http://schemas.microsoft.com/office/drawing/2014/main" id="{78AC5B4F-9B57-4B10-980D-0C2F8BD96A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0" name="Forma Livre 44">
                  <a:extLst>
                    <a:ext uri="{FF2B5EF4-FFF2-40B4-BE49-F238E27FC236}">
                      <a16:creationId xmlns:a16="http://schemas.microsoft.com/office/drawing/2014/main" id="{3CE38E93-8A20-4298-8694-369D0F3C5B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1" name="Forma Livre 45">
                  <a:extLst>
                    <a:ext uri="{FF2B5EF4-FFF2-40B4-BE49-F238E27FC236}">
                      <a16:creationId xmlns:a16="http://schemas.microsoft.com/office/drawing/2014/main" id="{FF03D436-1D9C-457B-BE85-AAF8F3B97A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2" name="Forma Livre 46">
                  <a:extLst>
                    <a:ext uri="{FF2B5EF4-FFF2-40B4-BE49-F238E27FC236}">
                      <a16:creationId xmlns:a16="http://schemas.microsoft.com/office/drawing/2014/main" id="{61969331-69FE-4904-BDF6-2FFCF98DBB6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3" name="Forma Livre 47">
                  <a:extLst>
                    <a:ext uri="{FF2B5EF4-FFF2-40B4-BE49-F238E27FC236}">
                      <a16:creationId xmlns:a16="http://schemas.microsoft.com/office/drawing/2014/main" id="{AECA0642-A698-4286-BBF4-86D90F5B2DC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4" name="Forma Livre 48">
                  <a:extLst>
                    <a:ext uri="{FF2B5EF4-FFF2-40B4-BE49-F238E27FC236}">
                      <a16:creationId xmlns:a16="http://schemas.microsoft.com/office/drawing/2014/main" id="{9D79C737-0419-4BC5-B79A-D567297BFA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5" name="Forma Livre 49">
                  <a:extLst>
                    <a:ext uri="{FF2B5EF4-FFF2-40B4-BE49-F238E27FC236}">
                      <a16:creationId xmlns:a16="http://schemas.microsoft.com/office/drawing/2014/main" id="{52680FEB-81AC-4887-86EA-00C16ADCD84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6" name="Forma Livre 50">
                  <a:extLst>
                    <a:ext uri="{FF2B5EF4-FFF2-40B4-BE49-F238E27FC236}">
                      <a16:creationId xmlns:a16="http://schemas.microsoft.com/office/drawing/2014/main" id="{28C9E6C9-6E68-4A76-AA43-D2E0520E8E7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7" name="Forma Livre 51">
                  <a:extLst>
                    <a:ext uri="{FF2B5EF4-FFF2-40B4-BE49-F238E27FC236}">
                      <a16:creationId xmlns:a16="http://schemas.microsoft.com/office/drawing/2014/main" id="{498CBD09-CFAB-4AC6-8F89-2D1E491C6A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8" name="Forma Livre 52">
                  <a:extLst>
                    <a:ext uri="{FF2B5EF4-FFF2-40B4-BE49-F238E27FC236}">
                      <a16:creationId xmlns:a16="http://schemas.microsoft.com/office/drawing/2014/main" id="{55F4C3C8-B232-4E5C-A85A-963F0FA8F05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125" name="Caixa de Texto 2">
                <a:extLst>
                  <a:ext uri="{FF2B5EF4-FFF2-40B4-BE49-F238E27FC236}">
                    <a16:creationId xmlns:a16="http://schemas.microsoft.com/office/drawing/2014/main" id="{38C1233E-CA9D-4E90-B0BE-3FC788264A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155" y="3525287"/>
                <a:ext cx="2666359" cy="2013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pt-B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6" name="Agrupar 95">
              <a:extLst>
                <a:ext uri="{FF2B5EF4-FFF2-40B4-BE49-F238E27FC236}">
                  <a16:creationId xmlns:a16="http://schemas.microsoft.com/office/drawing/2014/main" id="{6F768CB5-8C00-4FB8-B8B2-AF9AB492F2AE}"/>
                </a:ext>
              </a:extLst>
            </p:cNvPr>
            <p:cNvGrpSpPr/>
            <p:nvPr/>
          </p:nvGrpSpPr>
          <p:grpSpPr>
            <a:xfrm>
              <a:off x="6228404" y="1474539"/>
              <a:ext cx="5760000" cy="5292000"/>
              <a:chOff x="152400" y="1187369"/>
              <a:chExt cx="6631325" cy="4493905"/>
            </a:xfrm>
          </p:grpSpPr>
          <p:grpSp>
            <p:nvGrpSpPr>
              <p:cNvPr id="97" name="Grupo 51">
                <a:extLst>
                  <a:ext uri="{FF2B5EF4-FFF2-40B4-BE49-F238E27FC236}">
                    <a16:creationId xmlns:a16="http://schemas.microsoft.com/office/drawing/2014/main" id="{1ADAC580-75DA-42F9-A097-64C17B9F079B}"/>
                  </a:ext>
                </a:extLst>
              </p:cNvPr>
              <p:cNvGrpSpPr/>
              <p:nvPr/>
            </p:nvGrpSpPr>
            <p:grpSpPr>
              <a:xfrm rot="5400000">
                <a:off x="2924749" y="1822298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11" name="Forma Livre 41">
                  <a:extLst>
                    <a:ext uri="{FF2B5EF4-FFF2-40B4-BE49-F238E27FC236}">
                      <a16:creationId xmlns:a16="http://schemas.microsoft.com/office/drawing/2014/main" id="{3189B612-E2BC-4C19-94CF-2744FF649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2" name="Forma Livre 42">
                  <a:extLst>
                    <a:ext uri="{FF2B5EF4-FFF2-40B4-BE49-F238E27FC236}">
                      <a16:creationId xmlns:a16="http://schemas.microsoft.com/office/drawing/2014/main" id="{B414032E-B063-49A0-8445-A8956E6A7A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3" name="Forma Livre 43">
                  <a:extLst>
                    <a:ext uri="{FF2B5EF4-FFF2-40B4-BE49-F238E27FC236}">
                      <a16:creationId xmlns:a16="http://schemas.microsoft.com/office/drawing/2014/main" id="{D8D480D6-C818-415F-9695-251A04BC34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4" name="Forma Livre 44">
                  <a:extLst>
                    <a:ext uri="{FF2B5EF4-FFF2-40B4-BE49-F238E27FC236}">
                      <a16:creationId xmlns:a16="http://schemas.microsoft.com/office/drawing/2014/main" id="{26BC65E7-F737-4259-942C-77CDD4688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5" name="Forma Livre 45">
                  <a:extLst>
                    <a:ext uri="{FF2B5EF4-FFF2-40B4-BE49-F238E27FC236}">
                      <a16:creationId xmlns:a16="http://schemas.microsoft.com/office/drawing/2014/main" id="{08E5AEC0-1A07-46FC-9B59-015B3FE015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6" name="Forma Livre 46">
                  <a:extLst>
                    <a:ext uri="{FF2B5EF4-FFF2-40B4-BE49-F238E27FC236}">
                      <a16:creationId xmlns:a16="http://schemas.microsoft.com/office/drawing/2014/main" id="{3E1CD7A6-B2BC-42A7-88D3-A094C660F14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7" name="Forma Livre 47">
                  <a:extLst>
                    <a:ext uri="{FF2B5EF4-FFF2-40B4-BE49-F238E27FC236}">
                      <a16:creationId xmlns:a16="http://schemas.microsoft.com/office/drawing/2014/main" id="{572B9728-7BDA-4D2B-83E5-09E917A26D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8" name="Forma Livre 48">
                  <a:extLst>
                    <a:ext uri="{FF2B5EF4-FFF2-40B4-BE49-F238E27FC236}">
                      <a16:creationId xmlns:a16="http://schemas.microsoft.com/office/drawing/2014/main" id="{B251565A-CCB8-4EFF-84BE-9E6BA7CA90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9" name="Forma Livre 49">
                  <a:extLst>
                    <a:ext uri="{FF2B5EF4-FFF2-40B4-BE49-F238E27FC236}">
                      <a16:creationId xmlns:a16="http://schemas.microsoft.com/office/drawing/2014/main" id="{49F7DEFE-D85F-41F4-9B0E-C490526EAF4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0" name="Forma Livre 50">
                  <a:extLst>
                    <a:ext uri="{FF2B5EF4-FFF2-40B4-BE49-F238E27FC236}">
                      <a16:creationId xmlns:a16="http://schemas.microsoft.com/office/drawing/2014/main" id="{357CBB7C-A362-4BDE-A7F5-B9CBED6D826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1" name="Forma Livre 51">
                  <a:extLst>
                    <a:ext uri="{FF2B5EF4-FFF2-40B4-BE49-F238E27FC236}">
                      <a16:creationId xmlns:a16="http://schemas.microsoft.com/office/drawing/2014/main" id="{6BE19F5F-C590-420E-ADDB-5A74E4D5AA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2" name="Forma Livre 52">
                  <a:extLst>
                    <a:ext uri="{FF2B5EF4-FFF2-40B4-BE49-F238E27FC236}">
                      <a16:creationId xmlns:a16="http://schemas.microsoft.com/office/drawing/2014/main" id="{4D5244CF-2CB5-41AF-8CA3-0503E3B267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8" name="Grupo 51">
                <a:extLst>
                  <a:ext uri="{FF2B5EF4-FFF2-40B4-BE49-F238E27FC236}">
                    <a16:creationId xmlns:a16="http://schemas.microsoft.com/office/drawing/2014/main" id="{EDEA09A1-8B68-47A4-8F60-23AF871A7818}"/>
                  </a:ext>
                </a:extLst>
              </p:cNvPr>
              <p:cNvGrpSpPr/>
              <p:nvPr/>
            </p:nvGrpSpPr>
            <p:grpSpPr>
              <a:xfrm rot="5400000">
                <a:off x="-471885" y="1811654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99" name="Forma Livre 41">
                  <a:extLst>
                    <a:ext uri="{FF2B5EF4-FFF2-40B4-BE49-F238E27FC236}">
                      <a16:creationId xmlns:a16="http://schemas.microsoft.com/office/drawing/2014/main" id="{CDECED26-50F4-44FB-A4B2-43AE52C85F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0" name="Forma Livre 42">
                  <a:extLst>
                    <a:ext uri="{FF2B5EF4-FFF2-40B4-BE49-F238E27FC236}">
                      <a16:creationId xmlns:a16="http://schemas.microsoft.com/office/drawing/2014/main" id="{38834794-CF4B-4AE0-AA91-23D530653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1" name="Forma Livre 43">
                  <a:extLst>
                    <a:ext uri="{FF2B5EF4-FFF2-40B4-BE49-F238E27FC236}">
                      <a16:creationId xmlns:a16="http://schemas.microsoft.com/office/drawing/2014/main" id="{B50C7719-8660-498C-9C8D-A3F27BF926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2" name="Forma Livre 44">
                  <a:extLst>
                    <a:ext uri="{FF2B5EF4-FFF2-40B4-BE49-F238E27FC236}">
                      <a16:creationId xmlns:a16="http://schemas.microsoft.com/office/drawing/2014/main" id="{2FC0494D-4915-44F3-A965-870B04E34D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3" name="Forma Livre 45">
                  <a:extLst>
                    <a:ext uri="{FF2B5EF4-FFF2-40B4-BE49-F238E27FC236}">
                      <a16:creationId xmlns:a16="http://schemas.microsoft.com/office/drawing/2014/main" id="{54E7B1A5-723D-486E-B11B-D7A76BDB72E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4" name="Forma Livre 46">
                  <a:extLst>
                    <a:ext uri="{FF2B5EF4-FFF2-40B4-BE49-F238E27FC236}">
                      <a16:creationId xmlns:a16="http://schemas.microsoft.com/office/drawing/2014/main" id="{D2CAE929-96BD-41FE-8F3C-A7DA40674F2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5" name="Forma Livre 47">
                  <a:extLst>
                    <a:ext uri="{FF2B5EF4-FFF2-40B4-BE49-F238E27FC236}">
                      <a16:creationId xmlns:a16="http://schemas.microsoft.com/office/drawing/2014/main" id="{AA638D49-7741-496C-9B6D-2615D1568A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6" name="Forma Livre 48">
                  <a:extLst>
                    <a:ext uri="{FF2B5EF4-FFF2-40B4-BE49-F238E27FC236}">
                      <a16:creationId xmlns:a16="http://schemas.microsoft.com/office/drawing/2014/main" id="{64CEC5B7-4187-4C49-9112-F0DB2C945C3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7" name="Forma Livre 49">
                  <a:extLst>
                    <a:ext uri="{FF2B5EF4-FFF2-40B4-BE49-F238E27FC236}">
                      <a16:creationId xmlns:a16="http://schemas.microsoft.com/office/drawing/2014/main" id="{DBDD2D79-FC49-4C3E-8EF7-90F41F02EB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8" name="Forma Livre 50">
                  <a:extLst>
                    <a:ext uri="{FF2B5EF4-FFF2-40B4-BE49-F238E27FC236}">
                      <a16:creationId xmlns:a16="http://schemas.microsoft.com/office/drawing/2014/main" id="{AEC35C8F-8843-4F51-AD3B-07B824D060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9" name="Forma Livre 51">
                  <a:extLst>
                    <a:ext uri="{FF2B5EF4-FFF2-40B4-BE49-F238E27FC236}">
                      <a16:creationId xmlns:a16="http://schemas.microsoft.com/office/drawing/2014/main" id="{5743913E-260D-4528-8B7F-04E48A31E9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0" name="Forma Livre 52">
                  <a:extLst>
                    <a:ext uri="{FF2B5EF4-FFF2-40B4-BE49-F238E27FC236}">
                      <a16:creationId xmlns:a16="http://schemas.microsoft.com/office/drawing/2014/main" id="{1BAA8614-56C5-4929-BE89-BF16BB15BD5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</p:grpSp>
      </p:grpSp>
      <p:pic>
        <p:nvPicPr>
          <p:cNvPr id="2" name="Imagem 2" descr="Uma imagem contendo bebê, no interior, pessoa, pequeno&#10;&#10;Descrição gerada automaticamente">
            <a:extLst>
              <a:ext uri="{FF2B5EF4-FFF2-40B4-BE49-F238E27FC236}">
                <a16:creationId xmlns:a16="http://schemas.microsoft.com/office/drawing/2014/main" id="{7F437EFA-155F-4C9A-8C23-C2FC7A3B5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87" y="1533071"/>
            <a:ext cx="1419225" cy="1905000"/>
          </a:xfrm>
          <a:prstGeom prst="rect">
            <a:avLst/>
          </a:prstGeom>
        </p:spPr>
      </p:pic>
      <p:sp>
        <p:nvSpPr>
          <p:cNvPr id="70" name="Caixa de Texto 2">
            <a:extLst>
              <a:ext uri="{FF2B5EF4-FFF2-40B4-BE49-F238E27FC236}">
                <a16:creationId xmlns:a16="http://schemas.microsoft.com/office/drawing/2014/main" id="{EC720D02-79E4-47A2-8FA9-48977B12D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548" y="3430211"/>
            <a:ext cx="2547748" cy="2988702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999"/>
              </a:lnSpc>
              <a:spcAft>
                <a:spcPts val="1000"/>
              </a:spcAft>
            </a:pPr>
            <a:r>
              <a:rPr lang="pt-BR" sz="1200" dirty="0">
                <a:latin typeface="Arial"/>
                <a:cs typeface="Arial"/>
              </a:rPr>
              <a:t>A </a:t>
            </a:r>
            <a:r>
              <a:rPr lang="pt-BR" sz="1200" b="1" dirty="0">
                <a:latin typeface="Arial"/>
                <a:cs typeface="Arial"/>
              </a:rPr>
              <a:t>ISIS </a:t>
            </a:r>
            <a:r>
              <a:rPr lang="pt-BR" sz="1200" dirty="0">
                <a:latin typeface="Arial"/>
                <a:cs typeface="Arial"/>
              </a:rPr>
              <a:t>no momento de cuidado com sua saúde a família compartilhou uma vivência da Isis, passando o álcool nas mãos. Estamos disponibilizando propostas no grupo para serem realizadas com os bebês, gostaríamos de ver a Isis em outros momentos de interação com base nas propostas também compartilhadas.</a:t>
            </a:r>
          </a:p>
        </p:txBody>
      </p:sp>
      <p:sp>
        <p:nvSpPr>
          <p:cNvPr id="72" name="Caixa de Texto 2">
            <a:extLst>
              <a:ext uri="{FF2B5EF4-FFF2-40B4-BE49-F238E27FC236}">
                <a16:creationId xmlns:a16="http://schemas.microsoft.com/office/drawing/2014/main" id="{683513EB-7A20-4E42-A63D-2B4785EFE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957" y="3423687"/>
            <a:ext cx="2470614" cy="311110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 </a:t>
            </a:r>
            <a:r>
              <a:rPr lang="pt-BR" sz="1200" b="1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MARIA EDUARDA OLIVEIRA</a:t>
            </a:r>
            <a:r>
              <a:rPr lang="pt-BR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nestes momentos de interação com o grupo a mamãe compartilhou um áudio conosco a Maria tentando falar oi no grupo, a família está de parabéns, pois observamos que a Maria está tendo ótimos avanços, já fica de pé e sempre brincando com </a:t>
            </a:r>
            <a:r>
              <a:rPr lang="pt-BR" sz="120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seus brinquedos. </a:t>
            </a:r>
            <a:r>
              <a:rPr lang="pt-BR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Estamos disponibilizando no grupo as propostas para serem realizadas com os bebês. </a:t>
            </a:r>
            <a:endParaRPr lang="pt-BR" sz="1200" dirty="0">
              <a:solidFill>
                <a:srgbClr val="000000"/>
              </a:solidFill>
              <a:effectLst/>
              <a:highlight>
                <a:srgbClr val="FFFF00"/>
              </a:highlight>
              <a:latin typeface="Arial"/>
              <a:ea typeface="Calibri" panose="020F0502020204030204" pitchFamily="34" charset="0"/>
              <a:cs typeface="Arial"/>
            </a:endParaRPr>
          </a:p>
        </p:txBody>
      </p:sp>
      <p:pic>
        <p:nvPicPr>
          <p:cNvPr id="3" name="Imagem 3" descr="Uma imagem contendo no interior, pessoa, criança, menina&#10;&#10;Descrição gerada automaticamente">
            <a:extLst>
              <a:ext uri="{FF2B5EF4-FFF2-40B4-BE49-F238E27FC236}">
                <a16:creationId xmlns:a16="http://schemas.microsoft.com/office/drawing/2014/main" id="{17D9D8FA-56A0-447B-8ED4-9BE1DCDB5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2206" y="1587651"/>
            <a:ext cx="1285875" cy="1771650"/>
          </a:xfrm>
          <a:prstGeom prst="rect">
            <a:avLst/>
          </a:prstGeom>
        </p:spPr>
      </p:pic>
      <p:pic>
        <p:nvPicPr>
          <p:cNvPr id="4" name="Imagem 4" descr="Uma imagem contendo pessoa, no interior, segurando, boca&#10;&#10;Descrição gerada automaticamente">
            <a:extLst>
              <a:ext uri="{FF2B5EF4-FFF2-40B4-BE49-F238E27FC236}">
                <a16:creationId xmlns:a16="http://schemas.microsoft.com/office/drawing/2014/main" id="{E2A62C4D-8869-44A2-9E6E-0758BCCD98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9939" y="1587651"/>
            <a:ext cx="981075" cy="1771650"/>
          </a:xfrm>
          <a:prstGeom prst="rect">
            <a:avLst/>
          </a:prstGeom>
        </p:spPr>
      </p:pic>
      <p:sp>
        <p:nvSpPr>
          <p:cNvPr id="75" name="Caixa de Texto 2">
            <a:extLst>
              <a:ext uri="{FF2B5EF4-FFF2-40B4-BE49-F238E27FC236}">
                <a16:creationId xmlns:a16="http://schemas.microsoft.com/office/drawing/2014/main" id="{585ED6C4-64B9-4896-8293-96325B04A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480" y="3426795"/>
            <a:ext cx="2483045" cy="3066355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latin typeface="Arial"/>
                <a:cs typeface="Arial"/>
              </a:rPr>
              <a:t>A  família da </a:t>
            </a:r>
            <a:r>
              <a:rPr lang="pt-BR" sz="1200" b="1" dirty="0">
                <a:latin typeface="Arial"/>
                <a:cs typeface="Arial"/>
              </a:rPr>
              <a:t>MARIA EDUARDA XAVIER,</a:t>
            </a:r>
            <a:r>
              <a:rPr lang="pt-BR" sz="1200" dirty="0">
                <a:latin typeface="Arial"/>
                <a:cs typeface="Arial"/>
              </a:rPr>
              <a:t> compartilhou um momento da Maria brincando com as amigas, explorando os brinquedos.</a:t>
            </a:r>
            <a:r>
              <a:rPr lang="pt-BR" sz="1200" dirty="0">
                <a:latin typeface="Arial"/>
                <a:ea typeface="+mn-lt"/>
                <a:cs typeface="Arial"/>
              </a:rPr>
              <a:t> Brincar</a:t>
            </a:r>
            <a:r>
              <a:rPr lang="pt-BR" sz="1200" dirty="0">
                <a:latin typeface="Arial"/>
                <a:ea typeface="+mn-lt"/>
                <a:cs typeface="+mn-lt"/>
              </a:rPr>
              <a:t> é uma experiência por meio da qual os valores, os conhecimentos, as habilidades e as formas de participação social são constituídos com a ação coletiva das crianças. Currículo da cidade p.88.</a:t>
            </a:r>
            <a:endParaRPr lang="pt-BR" sz="1200" dirty="0">
              <a:latin typeface="Arial"/>
              <a:cs typeface="Arial"/>
            </a:endParaRPr>
          </a:p>
        </p:txBody>
      </p:sp>
      <p:pic>
        <p:nvPicPr>
          <p:cNvPr id="5" name="Imagem 5" descr="Uma imagem contendo criança, menina, jogando, jovem&#10;&#10;Descrição gerada automaticamente">
            <a:extLst>
              <a:ext uri="{FF2B5EF4-FFF2-40B4-BE49-F238E27FC236}">
                <a16:creationId xmlns:a16="http://schemas.microsoft.com/office/drawing/2014/main" id="{3BB9906E-409B-46A8-84F7-B00C6FD44A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3144" y="2006072"/>
            <a:ext cx="1514475" cy="1152525"/>
          </a:xfrm>
          <a:prstGeom prst="rect">
            <a:avLst/>
          </a:prstGeom>
        </p:spPr>
      </p:pic>
      <p:pic>
        <p:nvPicPr>
          <p:cNvPr id="6" name="Imagem 6" descr="Tela de celular com foto de homem&#10;&#10;Descrição gerada automaticamente">
            <a:extLst>
              <a:ext uri="{FF2B5EF4-FFF2-40B4-BE49-F238E27FC236}">
                <a16:creationId xmlns:a16="http://schemas.microsoft.com/office/drawing/2014/main" id="{AADEFE8E-2834-44BC-8D57-FFE4CB3DE1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58806" y="1668614"/>
            <a:ext cx="828675" cy="1609725"/>
          </a:xfrm>
          <a:prstGeom prst="rect">
            <a:avLst/>
          </a:prstGeom>
        </p:spPr>
      </p:pic>
      <p:sp>
        <p:nvSpPr>
          <p:cNvPr id="78" name="Retângulo 77">
            <a:extLst>
              <a:ext uri="{FF2B5EF4-FFF2-40B4-BE49-F238E27FC236}">
                <a16:creationId xmlns:a16="http://schemas.microsoft.com/office/drawing/2014/main" id="{C2EC14A0-9391-4A40-A081-06EC58D65410}"/>
              </a:ext>
            </a:extLst>
          </p:cNvPr>
          <p:cNvSpPr/>
          <p:nvPr/>
        </p:nvSpPr>
        <p:spPr>
          <a:xfrm>
            <a:off x="9356612" y="3733086"/>
            <a:ext cx="2388668" cy="16248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Prof.: </a:t>
            </a:r>
            <a:r>
              <a:rPr lang="pt-BR" sz="2000" b="1" dirty="0" err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Edmara</a:t>
            </a:r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, Rejane e Rosangela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Auxiliar: </a:t>
            </a:r>
            <a:r>
              <a:rPr lang="pt-BR" sz="2000" b="1" dirty="0" err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Taisa</a:t>
            </a:r>
            <a:endParaRPr lang="pt-BR" sz="2000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20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 de Texto 1">
            <a:extLst>
              <a:ext uri="{FF2B5EF4-FFF2-40B4-BE49-F238E27FC236}">
                <a16:creationId xmlns:a16="http://schemas.microsoft.com/office/drawing/2014/main" id="{80F56443-742A-45EF-91AD-8B20C1F3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" y="1024534"/>
            <a:ext cx="121733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Vem... D</a:t>
            </a: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Calibri"/>
                <a:ea typeface="Calibri" panose="020F0502020204030204" pitchFamily="34" charset="0"/>
                <a:cs typeface="Arial"/>
              </a:rPr>
              <a:t>á</a:t>
            </a:r>
            <a:r>
              <a:rPr kumimoji="0" lang="pt-BR" altLang="pt-BR" b="1" i="0" u="none" strike="noStrike" cap="none" spc="300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uma espiada no que aconteceu</a:t>
            </a:r>
            <a:r>
              <a:rPr kumimoji="0" lang="pt-BR" altLang="pt-BR" b="1" i="0" u="none" strike="noStrike" cap="none" spc="300" normalizeH="0" dirty="0">
                <a:ln>
                  <a:noFill/>
                </a:ln>
                <a:solidFill>
                  <a:srgbClr val="FF33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durant</a:t>
            </a:r>
            <a:r>
              <a:rPr lang="pt-BR" altLang="pt-BR" b="1" spc="300" dirty="0">
                <a:solidFill>
                  <a:srgbClr val="FF3300"/>
                </a:solidFill>
                <a:latin typeface="Arial"/>
                <a:ea typeface="Calibri" panose="020F0502020204030204" pitchFamily="34" charset="0"/>
                <a:cs typeface="Arial"/>
              </a:rPr>
              <a:t>e a semana de 20 a 24 de julho</a:t>
            </a:r>
            <a:endParaRPr kumimoji="0" lang="pt-BR" altLang="pt-BR" sz="2400" b="0" i="0" u="none" strike="noStrike" cap="none" spc="300" normalizeH="0" baseline="0" dirty="0">
              <a:ln>
                <a:noFill/>
              </a:ln>
              <a:solidFill>
                <a:srgbClr val="FF33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E6E87B0-DDC4-4B22-8F9B-9133A8C96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086" y="207006"/>
            <a:ext cx="6394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egoe Print"/>
                <a:ea typeface="Calibri" panose="020F0502020204030204" pitchFamily="34" charset="0"/>
                <a:cs typeface="Times New Roman"/>
              </a:rPr>
              <a:t>Descobertas em fam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í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egoe Print"/>
                <a:ea typeface="Calibri" panose="020F0502020204030204" pitchFamily="34" charset="0"/>
                <a:cs typeface="Times New Roman"/>
              </a:rPr>
              <a:t>lia B</a:t>
            </a:r>
            <a:r>
              <a:rPr lang="pt-BR" altLang="pt-BR" sz="2800" b="1" dirty="0">
                <a:solidFill>
                  <a:srgbClr val="FF0000"/>
                </a:solidFill>
                <a:latin typeface="Segoe Print"/>
                <a:ea typeface="Calibri" panose="020F0502020204030204" pitchFamily="34" charset="0"/>
                <a:cs typeface="Times New Roman"/>
              </a:rPr>
              <a:t>erçário I 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8EED1D7-C277-4584-A1C8-BDC8E8BBF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807" y="577090"/>
            <a:ext cx="122127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 famílias do CEI Santa Escolástica têm contribuído, nos enviando as interações que bebês e crianças têm vivenciado em suas casas. </a:t>
            </a:r>
            <a:endParaRPr kumimoji="0" lang="pt-BR" altLang="pt-B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6E5E21FB-5C35-43AA-B839-AEE509DE4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12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7" name="Caixa de Texto 2">
            <a:extLst>
              <a:ext uri="{FF2B5EF4-FFF2-40B4-BE49-F238E27FC236}">
                <a16:creationId xmlns:a16="http://schemas.microsoft.com/office/drawing/2014/main" id="{8CA69825-9443-484B-BA19-11C0B88D5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334" y="4295035"/>
            <a:ext cx="2553331" cy="22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9" name="Caixa de Texto 2">
            <a:extLst>
              <a:ext uri="{FF2B5EF4-FFF2-40B4-BE49-F238E27FC236}">
                <a16:creationId xmlns:a16="http://schemas.microsoft.com/office/drawing/2014/main" id="{4F63A797-61FE-480C-A350-326595C9C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229" y="4247997"/>
            <a:ext cx="2489471" cy="22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5" name="Imagem 84">
            <a:extLst>
              <a:ext uri="{FF2B5EF4-FFF2-40B4-BE49-F238E27FC236}">
                <a16:creationId xmlns:a16="http://schemas.microsoft.com/office/drawing/2014/main" id="{D44AB145-F9C2-41AD-AF51-13CBC7482B18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" y="36428"/>
            <a:ext cx="1902254" cy="498430"/>
          </a:xfrm>
          <a:prstGeom prst="rect">
            <a:avLst/>
          </a:prstGeom>
        </p:spPr>
      </p:pic>
      <p:grpSp>
        <p:nvGrpSpPr>
          <p:cNvPr id="94" name="Agrupar 93">
            <a:extLst>
              <a:ext uri="{FF2B5EF4-FFF2-40B4-BE49-F238E27FC236}">
                <a16:creationId xmlns:a16="http://schemas.microsoft.com/office/drawing/2014/main" id="{55D518F5-93D5-496B-864E-5FEE37452B9E}"/>
              </a:ext>
            </a:extLst>
          </p:cNvPr>
          <p:cNvGrpSpPr/>
          <p:nvPr/>
        </p:nvGrpSpPr>
        <p:grpSpPr>
          <a:xfrm>
            <a:off x="152399" y="1433626"/>
            <a:ext cx="11836005" cy="5297843"/>
            <a:chOff x="152399" y="1474539"/>
            <a:chExt cx="11836005" cy="5297843"/>
          </a:xfrm>
        </p:grpSpPr>
        <p:grpSp>
          <p:nvGrpSpPr>
            <p:cNvPr id="95" name="Agrupar 94">
              <a:extLst>
                <a:ext uri="{FF2B5EF4-FFF2-40B4-BE49-F238E27FC236}">
                  <a16:creationId xmlns:a16="http://schemas.microsoft.com/office/drawing/2014/main" id="{E1281ED4-6811-4078-B540-6FCA7B969DFF}"/>
                </a:ext>
              </a:extLst>
            </p:cNvPr>
            <p:cNvGrpSpPr/>
            <p:nvPr/>
          </p:nvGrpSpPr>
          <p:grpSpPr>
            <a:xfrm>
              <a:off x="152399" y="1480382"/>
              <a:ext cx="5760000" cy="5292000"/>
              <a:chOff x="152400" y="1187369"/>
              <a:chExt cx="6631325" cy="4493905"/>
            </a:xfrm>
          </p:grpSpPr>
          <p:grpSp>
            <p:nvGrpSpPr>
              <p:cNvPr id="123" name="Grupo 51">
                <a:extLst>
                  <a:ext uri="{FF2B5EF4-FFF2-40B4-BE49-F238E27FC236}">
                    <a16:creationId xmlns:a16="http://schemas.microsoft.com/office/drawing/2014/main" id="{45378F10-EBCF-4909-A79E-76E479DDB63A}"/>
                  </a:ext>
                </a:extLst>
              </p:cNvPr>
              <p:cNvGrpSpPr/>
              <p:nvPr/>
            </p:nvGrpSpPr>
            <p:grpSpPr>
              <a:xfrm rot="5400000">
                <a:off x="2924749" y="1822298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39" name="Forma Livre 41">
                  <a:extLst>
                    <a:ext uri="{FF2B5EF4-FFF2-40B4-BE49-F238E27FC236}">
                      <a16:creationId xmlns:a16="http://schemas.microsoft.com/office/drawing/2014/main" id="{ACBF7309-1890-4BE4-B537-4AF798FE19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0" name="Forma Livre 42">
                  <a:extLst>
                    <a:ext uri="{FF2B5EF4-FFF2-40B4-BE49-F238E27FC236}">
                      <a16:creationId xmlns:a16="http://schemas.microsoft.com/office/drawing/2014/main" id="{6B880FB3-34DE-4F80-93F3-7F4883358C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1" name="Forma Livre 43">
                  <a:extLst>
                    <a:ext uri="{FF2B5EF4-FFF2-40B4-BE49-F238E27FC236}">
                      <a16:creationId xmlns:a16="http://schemas.microsoft.com/office/drawing/2014/main" id="{C7F4E683-172C-4DAD-9A31-51383B0E92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2" name="Forma Livre 44">
                  <a:extLst>
                    <a:ext uri="{FF2B5EF4-FFF2-40B4-BE49-F238E27FC236}">
                      <a16:creationId xmlns:a16="http://schemas.microsoft.com/office/drawing/2014/main" id="{BB0D1860-8AF7-4109-A6A9-C2DF0CD488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3" name="Forma Livre 45">
                  <a:extLst>
                    <a:ext uri="{FF2B5EF4-FFF2-40B4-BE49-F238E27FC236}">
                      <a16:creationId xmlns:a16="http://schemas.microsoft.com/office/drawing/2014/main" id="{0F9D1B88-6CF6-4FEA-8F23-4477B79AE8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4" name="Forma Livre 46">
                  <a:extLst>
                    <a:ext uri="{FF2B5EF4-FFF2-40B4-BE49-F238E27FC236}">
                      <a16:creationId xmlns:a16="http://schemas.microsoft.com/office/drawing/2014/main" id="{2D729541-B16F-479A-8CD8-A6809E84779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5" name="Forma Livre 47">
                  <a:extLst>
                    <a:ext uri="{FF2B5EF4-FFF2-40B4-BE49-F238E27FC236}">
                      <a16:creationId xmlns:a16="http://schemas.microsoft.com/office/drawing/2014/main" id="{93DD5A2B-2300-41DA-8569-DD5A426FFCD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6" name="Forma Livre 48">
                  <a:extLst>
                    <a:ext uri="{FF2B5EF4-FFF2-40B4-BE49-F238E27FC236}">
                      <a16:creationId xmlns:a16="http://schemas.microsoft.com/office/drawing/2014/main" id="{E77EFFFE-C5D8-4BC4-84E2-0080DCE7ABE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7" name="Forma Livre 49">
                  <a:extLst>
                    <a:ext uri="{FF2B5EF4-FFF2-40B4-BE49-F238E27FC236}">
                      <a16:creationId xmlns:a16="http://schemas.microsoft.com/office/drawing/2014/main" id="{FC5B259A-9B60-46F1-A4D0-289C647D61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8" name="Forma Livre 50">
                  <a:extLst>
                    <a:ext uri="{FF2B5EF4-FFF2-40B4-BE49-F238E27FC236}">
                      <a16:creationId xmlns:a16="http://schemas.microsoft.com/office/drawing/2014/main" id="{302C6995-83E2-4E18-B78C-4D387367AB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49" name="Forma Livre 51">
                  <a:extLst>
                    <a:ext uri="{FF2B5EF4-FFF2-40B4-BE49-F238E27FC236}">
                      <a16:creationId xmlns:a16="http://schemas.microsoft.com/office/drawing/2014/main" id="{5EFCD0AE-01B4-416B-884F-96906D3BF0E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50" name="Forma Livre 52">
                  <a:extLst>
                    <a:ext uri="{FF2B5EF4-FFF2-40B4-BE49-F238E27FC236}">
                      <a16:creationId xmlns:a16="http://schemas.microsoft.com/office/drawing/2014/main" id="{A51A7A1E-8C3A-4E41-BF96-7BF40CC42DD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124" name="Grupo 51">
                <a:extLst>
                  <a:ext uri="{FF2B5EF4-FFF2-40B4-BE49-F238E27FC236}">
                    <a16:creationId xmlns:a16="http://schemas.microsoft.com/office/drawing/2014/main" id="{5DBBF985-980D-4447-9B2F-0A28F7ABBBDC}"/>
                  </a:ext>
                </a:extLst>
              </p:cNvPr>
              <p:cNvGrpSpPr/>
              <p:nvPr/>
            </p:nvGrpSpPr>
            <p:grpSpPr>
              <a:xfrm rot="5400000">
                <a:off x="-471885" y="1811654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27" name="Forma Livre 41">
                  <a:extLst>
                    <a:ext uri="{FF2B5EF4-FFF2-40B4-BE49-F238E27FC236}">
                      <a16:creationId xmlns:a16="http://schemas.microsoft.com/office/drawing/2014/main" id="{8A7F819B-FD1D-4A48-8043-2EEBF1FD7F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8" name="Forma Livre 42">
                  <a:extLst>
                    <a:ext uri="{FF2B5EF4-FFF2-40B4-BE49-F238E27FC236}">
                      <a16:creationId xmlns:a16="http://schemas.microsoft.com/office/drawing/2014/main" id="{5E760621-31CA-4F2A-9098-E103A39FB8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9" name="Forma Livre 43">
                  <a:extLst>
                    <a:ext uri="{FF2B5EF4-FFF2-40B4-BE49-F238E27FC236}">
                      <a16:creationId xmlns:a16="http://schemas.microsoft.com/office/drawing/2014/main" id="{78AC5B4F-9B57-4B10-980D-0C2F8BD96A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0" name="Forma Livre 44">
                  <a:extLst>
                    <a:ext uri="{FF2B5EF4-FFF2-40B4-BE49-F238E27FC236}">
                      <a16:creationId xmlns:a16="http://schemas.microsoft.com/office/drawing/2014/main" id="{3CE38E93-8A20-4298-8694-369D0F3C5B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1" name="Forma Livre 45">
                  <a:extLst>
                    <a:ext uri="{FF2B5EF4-FFF2-40B4-BE49-F238E27FC236}">
                      <a16:creationId xmlns:a16="http://schemas.microsoft.com/office/drawing/2014/main" id="{FF03D436-1D9C-457B-BE85-AAF8F3B97A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2" name="Forma Livre 46">
                  <a:extLst>
                    <a:ext uri="{FF2B5EF4-FFF2-40B4-BE49-F238E27FC236}">
                      <a16:creationId xmlns:a16="http://schemas.microsoft.com/office/drawing/2014/main" id="{61969331-69FE-4904-BDF6-2FFCF98DBB6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3" name="Forma Livre 47">
                  <a:extLst>
                    <a:ext uri="{FF2B5EF4-FFF2-40B4-BE49-F238E27FC236}">
                      <a16:creationId xmlns:a16="http://schemas.microsoft.com/office/drawing/2014/main" id="{AECA0642-A698-4286-BBF4-86D90F5B2DC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4" name="Forma Livre 48">
                  <a:extLst>
                    <a:ext uri="{FF2B5EF4-FFF2-40B4-BE49-F238E27FC236}">
                      <a16:creationId xmlns:a16="http://schemas.microsoft.com/office/drawing/2014/main" id="{9D79C737-0419-4BC5-B79A-D567297BFA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5" name="Forma Livre 49">
                  <a:extLst>
                    <a:ext uri="{FF2B5EF4-FFF2-40B4-BE49-F238E27FC236}">
                      <a16:creationId xmlns:a16="http://schemas.microsoft.com/office/drawing/2014/main" id="{52680FEB-81AC-4887-86EA-00C16ADCD84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6" name="Forma Livre 50">
                  <a:extLst>
                    <a:ext uri="{FF2B5EF4-FFF2-40B4-BE49-F238E27FC236}">
                      <a16:creationId xmlns:a16="http://schemas.microsoft.com/office/drawing/2014/main" id="{28C9E6C9-6E68-4A76-AA43-D2E0520E8E7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7" name="Forma Livre 51">
                  <a:extLst>
                    <a:ext uri="{FF2B5EF4-FFF2-40B4-BE49-F238E27FC236}">
                      <a16:creationId xmlns:a16="http://schemas.microsoft.com/office/drawing/2014/main" id="{498CBD09-CFAB-4AC6-8F89-2D1E491C6A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38" name="Forma Livre 52">
                  <a:extLst>
                    <a:ext uri="{FF2B5EF4-FFF2-40B4-BE49-F238E27FC236}">
                      <a16:creationId xmlns:a16="http://schemas.microsoft.com/office/drawing/2014/main" id="{55F4C3C8-B232-4E5C-A85A-963F0FA8F05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125" name="Caixa de Texto 2">
                <a:extLst>
                  <a:ext uri="{FF2B5EF4-FFF2-40B4-BE49-F238E27FC236}">
                    <a16:creationId xmlns:a16="http://schemas.microsoft.com/office/drawing/2014/main" id="{38C1233E-CA9D-4E90-B0BE-3FC788264A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155" y="3525287"/>
                <a:ext cx="2666359" cy="2013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t-BR" sz="1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pt-B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6" name="Agrupar 95">
              <a:extLst>
                <a:ext uri="{FF2B5EF4-FFF2-40B4-BE49-F238E27FC236}">
                  <a16:creationId xmlns:a16="http://schemas.microsoft.com/office/drawing/2014/main" id="{6F768CB5-8C00-4FB8-B8B2-AF9AB492F2AE}"/>
                </a:ext>
              </a:extLst>
            </p:cNvPr>
            <p:cNvGrpSpPr/>
            <p:nvPr/>
          </p:nvGrpSpPr>
          <p:grpSpPr>
            <a:xfrm>
              <a:off x="6228404" y="1474539"/>
              <a:ext cx="5760000" cy="5292000"/>
              <a:chOff x="152400" y="1187369"/>
              <a:chExt cx="6631325" cy="4493905"/>
            </a:xfrm>
          </p:grpSpPr>
          <p:grpSp>
            <p:nvGrpSpPr>
              <p:cNvPr id="97" name="Grupo 51">
                <a:extLst>
                  <a:ext uri="{FF2B5EF4-FFF2-40B4-BE49-F238E27FC236}">
                    <a16:creationId xmlns:a16="http://schemas.microsoft.com/office/drawing/2014/main" id="{1ADAC580-75DA-42F9-A097-64C17B9F079B}"/>
                  </a:ext>
                </a:extLst>
              </p:cNvPr>
              <p:cNvGrpSpPr/>
              <p:nvPr/>
            </p:nvGrpSpPr>
            <p:grpSpPr>
              <a:xfrm rot="5400000">
                <a:off x="2924749" y="1822298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111" name="Forma Livre 41">
                  <a:extLst>
                    <a:ext uri="{FF2B5EF4-FFF2-40B4-BE49-F238E27FC236}">
                      <a16:creationId xmlns:a16="http://schemas.microsoft.com/office/drawing/2014/main" id="{3189B612-E2BC-4C19-94CF-2744FF649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2" name="Forma Livre 42">
                  <a:extLst>
                    <a:ext uri="{FF2B5EF4-FFF2-40B4-BE49-F238E27FC236}">
                      <a16:creationId xmlns:a16="http://schemas.microsoft.com/office/drawing/2014/main" id="{B414032E-B063-49A0-8445-A8956E6A7A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3" name="Forma Livre 43">
                  <a:extLst>
                    <a:ext uri="{FF2B5EF4-FFF2-40B4-BE49-F238E27FC236}">
                      <a16:creationId xmlns:a16="http://schemas.microsoft.com/office/drawing/2014/main" id="{D8D480D6-C818-415F-9695-251A04BC34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4" name="Forma Livre 44">
                  <a:extLst>
                    <a:ext uri="{FF2B5EF4-FFF2-40B4-BE49-F238E27FC236}">
                      <a16:creationId xmlns:a16="http://schemas.microsoft.com/office/drawing/2014/main" id="{26BC65E7-F737-4259-942C-77CDD4688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5" name="Forma Livre 45">
                  <a:extLst>
                    <a:ext uri="{FF2B5EF4-FFF2-40B4-BE49-F238E27FC236}">
                      <a16:creationId xmlns:a16="http://schemas.microsoft.com/office/drawing/2014/main" id="{08E5AEC0-1A07-46FC-9B59-015B3FE015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6" name="Forma Livre 46">
                  <a:extLst>
                    <a:ext uri="{FF2B5EF4-FFF2-40B4-BE49-F238E27FC236}">
                      <a16:creationId xmlns:a16="http://schemas.microsoft.com/office/drawing/2014/main" id="{3E1CD7A6-B2BC-42A7-88D3-A094C660F14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7" name="Forma Livre 47">
                  <a:extLst>
                    <a:ext uri="{FF2B5EF4-FFF2-40B4-BE49-F238E27FC236}">
                      <a16:creationId xmlns:a16="http://schemas.microsoft.com/office/drawing/2014/main" id="{572B9728-7BDA-4D2B-83E5-09E917A26D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8" name="Forma Livre 48">
                  <a:extLst>
                    <a:ext uri="{FF2B5EF4-FFF2-40B4-BE49-F238E27FC236}">
                      <a16:creationId xmlns:a16="http://schemas.microsoft.com/office/drawing/2014/main" id="{B251565A-CCB8-4EFF-84BE-9E6BA7CA90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9" name="Forma Livre 49">
                  <a:extLst>
                    <a:ext uri="{FF2B5EF4-FFF2-40B4-BE49-F238E27FC236}">
                      <a16:creationId xmlns:a16="http://schemas.microsoft.com/office/drawing/2014/main" id="{49F7DEFE-D85F-41F4-9B0E-C490526EAF4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0" name="Forma Livre 50">
                  <a:extLst>
                    <a:ext uri="{FF2B5EF4-FFF2-40B4-BE49-F238E27FC236}">
                      <a16:creationId xmlns:a16="http://schemas.microsoft.com/office/drawing/2014/main" id="{357CBB7C-A362-4BDE-A7F5-B9CBED6D826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1" name="Forma Livre 51">
                  <a:extLst>
                    <a:ext uri="{FF2B5EF4-FFF2-40B4-BE49-F238E27FC236}">
                      <a16:creationId xmlns:a16="http://schemas.microsoft.com/office/drawing/2014/main" id="{6BE19F5F-C590-420E-ADDB-5A74E4D5AA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22" name="Forma Livre 52">
                  <a:extLst>
                    <a:ext uri="{FF2B5EF4-FFF2-40B4-BE49-F238E27FC236}">
                      <a16:creationId xmlns:a16="http://schemas.microsoft.com/office/drawing/2014/main" id="{4D5244CF-2CB5-41AF-8CA3-0503E3B267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8" name="Grupo 51">
                <a:extLst>
                  <a:ext uri="{FF2B5EF4-FFF2-40B4-BE49-F238E27FC236}">
                    <a16:creationId xmlns:a16="http://schemas.microsoft.com/office/drawing/2014/main" id="{EDEA09A1-8B68-47A4-8F60-23AF871A7818}"/>
                  </a:ext>
                </a:extLst>
              </p:cNvPr>
              <p:cNvGrpSpPr/>
              <p:nvPr/>
            </p:nvGrpSpPr>
            <p:grpSpPr>
              <a:xfrm rot="5400000">
                <a:off x="-471885" y="1811654"/>
                <a:ext cx="4483261" cy="3234691"/>
                <a:chOff x="-1176027" y="1176027"/>
                <a:chExt cx="3613151" cy="2790825"/>
              </a:xfrm>
              <a:solidFill>
                <a:schemeClr val="tx1">
                  <a:lumMod val="50000"/>
                </a:schemeClr>
              </a:solidFill>
            </p:grpSpPr>
            <p:sp>
              <p:nvSpPr>
                <p:cNvPr id="99" name="Forma Livre 41">
                  <a:extLst>
                    <a:ext uri="{FF2B5EF4-FFF2-40B4-BE49-F238E27FC236}">
                      <a16:creationId xmlns:a16="http://schemas.microsoft.com/office/drawing/2014/main" id="{CDECED26-50F4-44FB-A4B2-43AE52C85F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107764" y="1588777"/>
                  <a:ext cx="11113" cy="1952625"/>
                </a:xfrm>
                <a:custGeom>
                  <a:avLst/>
                  <a:gdLst>
                    <a:gd name="T0" fmla="*/ 3 w 5"/>
                    <a:gd name="T1" fmla="*/ 0 h 868"/>
                    <a:gd name="T2" fmla="*/ 4 w 5"/>
                    <a:gd name="T3" fmla="*/ 217 h 868"/>
                    <a:gd name="T4" fmla="*/ 3 w 5"/>
                    <a:gd name="T5" fmla="*/ 326 h 868"/>
                    <a:gd name="T6" fmla="*/ 4 w 5"/>
                    <a:gd name="T7" fmla="*/ 434 h 868"/>
                    <a:gd name="T8" fmla="*/ 4 w 5"/>
                    <a:gd name="T9" fmla="*/ 651 h 868"/>
                    <a:gd name="T10" fmla="*/ 4 w 5"/>
                    <a:gd name="T11" fmla="*/ 760 h 868"/>
                    <a:gd name="T12" fmla="*/ 3 w 5"/>
                    <a:gd name="T13" fmla="*/ 868 h 868"/>
                    <a:gd name="T14" fmla="*/ 2 w 5"/>
                    <a:gd name="T15" fmla="*/ 868 h 868"/>
                    <a:gd name="T16" fmla="*/ 1 w 5"/>
                    <a:gd name="T17" fmla="*/ 760 h 868"/>
                    <a:gd name="T18" fmla="*/ 0 w 5"/>
                    <a:gd name="T19" fmla="*/ 651 h 868"/>
                    <a:gd name="T20" fmla="*/ 1 w 5"/>
                    <a:gd name="T21" fmla="*/ 434 h 868"/>
                    <a:gd name="T22" fmla="*/ 2 w 5"/>
                    <a:gd name="T23" fmla="*/ 326 h 868"/>
                    <a:gd name="T24" fmla="*/ 1 w 5"/>
                    <a:gd name="T25" fmla="*/ 217 h 868"/>
                    <a:gd name="T26" fmla="*/ 2 w 5"/>
                    <a:gd name="T27" fmla="*/ 0 h 868"/>
                    <a:gd name="T28" fmla="*/ 3 w 5"/>
                    <a:gd name="T29" fmla="*/ 0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" h="868">
                      <a:moveTo>
                        <a:pt x="3" y="0"/>
                      </a:moveTo>
                      <a:cubicBezTo>
                        <a:pt x="4" y="73"/>
                        <a:pt x="4" y="145"/>
                        <a:pt x="4" y="217"/>
                      </a:cubicBezTo>
                      <a:cubicBezTo>
                        <a:pt x="4" y="253"/>
                        <a:pt x="3" y="290"/>
                        <a:pt x="3" y="326"/>
                      </a:cubicBezTo>
                      <a:cubicBezTo>
                        <a:pt x="3" y="362"/>
                        <a:pt x="3" y="398"/>
                        <a:pt x="4" y="434"/>
                      </a:cubicBezTo>
                      <a:cubicBezTo>
                        <a:pt x="4" y="507"/>
                        <a:pt x="5" y="579"/>
                        <a:pt x="4" y="651"/>
                      </a:cubicBezTo>
                      <a:cubicBezTo>
                        <a:pt x="5" y="687"/>
                        <a:pt x="4" y="724"/>
                        <a:pt x="4" y="760"/>
                      </a:cubicBezTo>
                      <a:cubicBezTo>
                        <a:pt x="4" y="796"/>
                        <a:pt x="3" y="832"/>
                        <a:pt x="3" y="868"/>
                      </a:cubicBezTo>
                      <a:cubicBezTo>
                        <a:pt x="2" y="868"/>
                        <a:pt x="2" y="868"/>
                        <a:pt x="2" y="868"/>
                      </a:cubicBezTo>
                      <a:cubicBezTo>
                        <a:pt x="2" y="832"/>
                        <a:pt x="1" y="796"/>
                        <a:pt x="1" y="760"/>
                      </a:cubicBezTo>
                      <a:cubicBezTo>
                        <a:pt x="1" y="724"/>
                        <a:pt x="0" y="687"/>
                        <a:pt x="0" y="651"/>
                      </a:cubicBezTo>
                      <a:cubicBezTo>
                        <a:pt x="0" y="579"/>
                        <a:pt x="1" y="507"/>
                        <a:pt x="1" y="434"/>
                      </a:cubicBezTo>
                      <a:cubicBezTo>
                        <a:pt x="2" y="398"/>
                        <a:pt x="2" y="362"/>
                        <a:pt x="2" y="326"/>
                      </a:cubicBezTo>
                      <a:cubicBezTo>
                        <a:pt x="2" y="290"/>
                        <a:pt x="1" y="253"/>
                        <a:pt x="1" y="217"/>
                      </a:cubicBezTo>
                      <a:cubicBezTo>
                        <a:pt x="0" y="145"/>
                        <a:pt x="1" y="73"/>
                        <a:pt x="2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0" name="Forma Livre 42">
                  <a:extLst>
                    <a:ext uri="{FF2B5EF4-FFF2-40B4-BE49-F238E27FC236}">
                      <a16:creationId xmlns:a16="http://schemas.microsoft.com/office/drawing/2014/main" id="{38834794-CF4B-4AE0-AA91-23D530653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0414" y="3901764"/>
                  <a:ext cx="2736850" cy="11113"/>
                </a:xfrm>
                <a:custGeom>
                  <a:avLst/>
                  <a:gdLst>
                    <a:gd name="T0" fmla="*/ 0 w 1216"/>
                    <a:gd name="T1" fmla="*/ 2 h 5"/>
                    <a:gd name="T2" fmla="*/ 304 w 1216"/>
                    <a:gd name="T3" fmla="*/ 1 h 5"/>
                    <a:gd name="T4" fmla="*/ 456 w 1216"/>
                    <a:gd name="T5" fmla="*/ 2 h 5"/>
                    <a:gd name="T6" fmla="*/ 608 w 1216"/>
                    <a:gd name="T7" fmla="*/ 1 h 5"/>
                    <a:gd name="T8" fmla="*/ 912 w 1216"/>
                    <a:gd name="T9" fmla="*/ 0 h 5"/>
                    <a:gd name="T10" fmla="*/ 1064 w 1216"/>
                    <a:gd name="T11" fmla="*/ 1 h 5"/>
                    <a:gd name="T12" fmla="*/ 1216 w 1216"/>
                    <a:gd name="T13" fmla="*/ 2 h 5"/>
                    <a:gd name="T14" fmla="*/ 1216 w 1216"/>
                    <a:gd name="T15" fmla="*/ 2 h 5"/>
                    <a:gd name="T16" fmla="*/ 1064 w 1216"/>
                    <a:gd name="T17" fmla="*/ 4 h 5"/>
                    <a:gd name="T18" fmla="*/ 912 w 1216"/>
                    <a:gd name="T19" fmla="*/ 4 h 5"/>
                    <a:gd name="T20" fmla="*/ 608 w 1216"/>
                    <a:gd name="T21" fmla="*/ 3 h 5"/>
                    <a:gd name="T22" fmla="*/ 456 w 1216"/>
                    <a:gd name="T23" fmla="*/ 3 h 5"/>
                    <a:gd name="T24" fmla="*/ 304 w 1216"/>
                    <a:gd name="T25" fmla="*/ 4 h 5"/>
                    <a:gd name="T26" fmla="*/ 0 w 1216"/>
                    <a:gd name="T2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16" h="5">
                      <a:moveTo>
                        <a:pt x="0" y="2"/>
                      </a:moveTo>
                      <a:cubicBezTo>
                        <a:pt x="101" y="1"/>
                        <a:pt x="202" y="0"/>
                        <a:pt x="304" y="1"/>
                      </a:cubicBezTo>
                      <a:cubicBezTo>
                        <a:pt x="354" y="1"/>
                        <a:pt x="405" y="2"/>
                        <a:pt x="456" y="2"/>
                      </a:cubicBezTo>
                      <a:cubicBezTo>
                        <a:pt x="506" y="2"/>
                        <a:pt x="557" y="1"/>
                        <a:pt x="608" y="1"/>
                      </a:cubicBezTo>
                      <a:cubicBezTo>
                        <a:pt x="709" y="1"/>
                        <a:pt x="810" y="0"/>
                        <a:pt x="912" y="0"/>
                      </a:cubicBezTo>
                      <a:cubicBezTo>
                        <a:pt x="962" y="0"/>
                        <a:pt x="1013" y="1"/>
                        <a:pt x="1064" y="1"/>
                      </a:cubicBezTo>
                      <a:cubicBezTo>
                        <a:pt x="1114" y="1"/>
                        <a:pt x="1165" y="1"/>
                        <a:pt x="1216" y="2"/>
                      </a:cubicBezTo>
                      <a:cubicBezTo>
                        <a:pt x="1216" y="2"/>
                        <a:pt x="1216" y="2"/>
                        <a:pt x="1216" y="2"/>
                      </a:cubicBezTo>
                      <a:cubicBezTo>
                        <a:pt x="1165" y="3"/>
                        <a:pt x="1114" y="3"/>
                        <a:pt x="1064" y="4"/>
                      </a:cubicBezTo>
                      <a:cubicBezTo>
                        <a:pt x="1013" y="4"/>
                        <a:pt x="962" y="4"/>
                        <a:pt x="912" y="4"/>
                      </a:cubicBezTo>
                      <a:cubicBezTo>
                        <a:pt x="810" y="5"/>
                        <a:pt x="709" y="4"/>
                        <a:pt x="608" y="3"/>
                      </a:cubicBezTo>
                      <a:cubicBezTo>
                        <a:pt x="557" y="3"/>
                        <a:pt x="506" y="3"/>
                        <a:pt x="456" y="3"/>
                      </a:cubicBezTo>
                      <a:cubicBezTo>
                        <a:pt x="405" y="3"/>
                        <a:pt x="354" y="4"/>
                        <a:pt x="304" y="4"/>
                      </a:cubicBezTo>
                      <a:cubicBezTo>
                        <a:pt x="202" y="4"/>
                        <a:pt x="101" y="4"/>
                        <a:pt x="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1" name="Forma Livre 43">
                  <a:extLst>
                    <a:ext uri="{FF2B5EF4-FFF2-40B4-BE49-F238E27FC236}">
                      <a16:creationId xmlns:a16="http://schemas.microsoft.com/office/drawing/2014/main" id="{B50C7719-8660-498C-9C8D-A3F27BF926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41052" y="1241114"/>
                  <a:ext cx="2743200" cy="11113"/>
                </a:xfrm>
                <a:custGeom>
                  <a:avLst/>
                  <a:gdLst>
                    <a:gd name="T0" fmla="*/ 0 w 1219"/>
                    <a:gd name="T1" fmla="*/ 2 h 5"/>
                    <a:gd name="T2" fmla="*/ 304 w 1219"/>
                    <a:gd name="T3" fmla="*/ 1 h 5"/>
                    <a:gd name="T4" fmla="*/ 457 w 1219"/>
                    <a:gd name="T5" fmla="*/ 2 h 5"/>
                    <a:gd name="T6" fmla="*/ 609 w 1219"/>
                    <a:gd name="T7" fmla="*/ 1 h 5"/>
                    <a:gd name="T8" fmla="*/ 914 w 1219"/>
                    <a:gd name="T9" fmla="*/ 0 h 5"/>
                    <a:gd name="T10" fmla="*/ 1067 w 1219"/>
                    <a:gd name="T11" fmla="*/ 1 h 5"/>
                    <a:gd name="T12" fmla="*/ 1219 w 1219"/>
                    <a:gd name="T13" fmla="*/ 2 h 5"/>
                    <a:gd name="T14" fmla="*/ 1219 w 1219"/>
                    <a:gd name="T15" fmla="*/ 3 h 5"/>
                    <a:gd name="T16" fmla="*/ 1067 w 1219"/>
                    <a:gd name="T17" fmla="*/ 4 h 5"/>
                    <a:gd name="T18" fmla="*/ 914 w 1219"/>
                    <a:gd name="T19" fmla="*/ 4 h 5"/>
                    <a:gd name="T20" fmla="*/ 609 w 1219"/>
                    <a:gd name="T21" fmla="*/ 3 h 5"/>
                    <a:gd name="T22" fmla="*/ 457 w 1219"/>
                    <a:gd name="T23" fmla="*/ 3 h 5"/>
                    <a:gd name="T24" fmla="*/ 304 w 1219"/>
                    <a:gd name="T25" fmla="*/ 4 h 5"/>
                    <a:gd name="T26" fmla="*/ 0 w 1219"/>
                    <a:gd name="T27" fmla="*/ 3 h 5"/>
                    <a:gd name="T28" fmla="*/ 0 w 1219"/>
                    <a:gd name="T2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19" h="5">
                      <a:moveTo>
                        <a:pt x="0" y="2"/>
                      </a:moveTo>
                      <a:cubicBezTo>
                        <a:pt x="101" y="1"/>
                        <a:pt x="203" y="0"/>
                        <a:pt x="304" y="1"/>
                      </a:cubicBezTo>
                      <a:cubicBezTo>
                        <a:pt x="355" y="1"/>
                        <a:pt x="406" y="2"/>
                        <a:pt x="457" y="2"/>
                      </a:cubicBezTo>
                      <a:cubicBezTo>
                        <a:pt x="508" y="2"/>
                        <a:pt x="559" y="1"/>
                        <a:pt x="609" y="1"/>
                      </a:cubicBezTo>
                      <a:cubicBezTo>
                        <a:pt x="711" y="1"/>
                        <a:pt x="813" y="0"/>
                        <a:pt x="914" y="0"/>
                      </a:cubicBezTo>
                      <a:cubicBezTo>
                        <a:pt x="965" y="0"/>
                        <a:pt x="1016" y="1"/>
                        <a:pt x="1067" y="1"/>
                      </a:cubicBezTo>
                      <a:cubicBezTo>
                        <a:pt x="1117" y="1"/>
                        <a:pt x="1168" y="1"/>
                        <a:pt x="1219" y="2"/>
                      </a:cubicBezTo>
                      <a:cubicBezTo>
                        <a:pt x="1219" y="3"/>
                        <a:pt x="1219" y="3"/>
                        <a:pt x="1219" y="3"/>
                      </a:cubicBezTo>
                      <a:cubicBezTo>
                        <a:pt x="1168" y="3"/>
                        <a:pt x="1117" y="4"/>
                        <a:pt x="1067" y="4"/>
                      </a:cubicBezTo>
                      <a:cubicBezTo>
                        <a:pt x="1016" y="4"/>
                        <a:pt x="965" y="4"/>
                        <a:pt x="914" y="4"/>
                      </a:cubicBezTo>
                      <a:cubicBezTo>
                        <a:pt x="813" y="5"/>
                        <a:pt x="711" y="4"/>
                        <a:pt x="609" y="3"/>
                      </a:cubicBezTo>
                      <a:cubicBezTo>
                        <a:pt x="559" y="3"/>
                        <a:pt x="508" y="3"/>
                        <a:pt x="457" y="3"/>
                      </a:cubicBezTo>
                      <a:cubicBezTo>
                        <a:pt x="406" y="3"/>
                        <a:pt x="355" y="4"/>
                        <a:pt x="304" y="4"/>
                      </a:cubicBezTo>
                      <a:cubicBezTo>
                        <a:pt x="203" y="4"/>
                        <a:pt x="101" y="4"/>
                        <a:pt x="0" y="3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2" name="Forma Livre 44">
                  <a:extLst>
                    <a:ext uri="{FF2B5EF4-FFF2-40B4-BE49-F238E27FC236}">
                      <a16:creationId xmlns:a16="http://schemas.microsoft.com/office/drawing/2014/main" id="{2FC0494D-4915-44F3-A965-870B04E34D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2036" y="1622114"/>
                  <a:ext cx="9525" cy="1919288"/>
                </a:xfrm>
                <a:custGeom>
                  <a:avLst/>
                  <a:gdLst>
                    <a:gd name="T0" fmla="*/ 2 w 4"/>
                    <a:gd name="T1" fmla="*/ 853 h 853"/>
                    <a:gd name="T2" fmla="*/ 0 w 4"/>
                    <a:gd name="T3" fmla="*/ 640 h 853"/>
                    <a:gd name="T4" fmla="*/ 1 w 4"/>
                    <a:gd name="T5" fmla="*/ 533 h 853"/>
                    <a:gd name="T6" fmla="*/ 1 w 4"/>
                    <a:gd name="T7" fmla="*/ 427 h 853"/>
                    <a:gd name="T8" fmla="*/ 0 w 4"/>
                    <a:gd name="T9" fmla="*/ 213 h 853"/>
                    <a:gd name="T10" fmla="*/ 0 w 4"/>
                    <a:gd name="T11" fmla="*/ 107 h 853"/>
                    <a:gd name="T12" fmla="*/ 2 w 4"/>
                    <a:gd name="T13" fmla="*/ 0 h 853"/>
                    <a:gd name="T14" fmla="*/ 2 w 4"/>
                    <a:gd name="T15" fmla="*/ 0 h 853"/>
                    <a:gd name="T16" fmla="*/ 3 w 4"/>
                    <a:gd name="T17" fmla="*/ 107 h 853"/>
                    <a:gd name="T18" fmla="*/ 4 w 4"/>
                    <a:gd name="T19" fmla="*/ 213 h 853"/>
                    <a:gd name="T20" fmla="*/ 3 w 4"/>
                    <a:gd name="T21" fmla="*/ 427 h 853"/>
                    <a:gd name="T22" fmla="*/ 2 w 4"/>
                    <a:gd name="T23" fmla="*/ 533 h 853"/>
                    <a:gd name="T24" fmla="*/ 3 w 4"/>
                    <a:gd name="T25" fmla="*/ 640 h 853"/>
                    <a:gd name="T26" fmla="*/ 2 w 4"/>
                    <a:gd name="T27" fmla="*/ 853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" h="853">
                      <a:moveTo>
                        <a:pt x="2" y="853"/>
                      </a:moveTo>
                      <a:cubicBezTo>
                        <a:pt x="0" y="782"/>
                        <a:pt x="0" y="711"/>
                        <a:pt x="0" y="640"/>
                      </a:cubicBezTo>
                      <a:cubicBezTo>
                        <a:pt x="0" y="604"/>
                        <a:pt x="1" y="569"/>
                        <a:pt x="1" y="533"/>
                      </a:cubicBezTo>
                      <a:cubicBezTo>
                        <a:pt x="1" y="498"/>
                        <a:pt x="1" y="462"/>
                        <a:pt x="1" y="427"/>
                      </a:cubicBezTo>
                      <a:cubicBezTo>
                        <a:pt x="0" y="356"/>
                        <a:pt x="0" y="284"/>
                        <a:pt x="0" y="213"/>
                      </a:cubicBezTo>
                      <a:cubicBezTo>
                        <a:pt x="0" y="178"/>
                        <a:pt x="0" y="142"/>
                        <a:pt x="0" y="107"/>
                      </a:cubicBezTo>
                      <a:cubicBezTo>
                        <a:pt x="1" y="71"/>
                        <a:pt x="1" y="36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3" y="36"/>
                        <a:pt x="3" y="71"/>
                        <a:pt x="3" y="107"/>
                      </a:cubicBezTo>
                      <a:cubicBezTo>
                        <a:pt x="4" y="142"/>
                        <a:pt x="4" y="178"/>
                        <a:pt x="4" y="213"/>
                      </a:cubicBezTo>
                      <a:cubicBezTo>
                        <a:pt x="4" y="284"/>
                        <a:pt x="3" y="356"/>
                        <a:pt x="3" y="427"/>
                      </a:cubicBezTo>
                      <a:cubicBezTo>
                        <a:pt x="3" y="462"/>
                        <a:pt x="2" y="498"/>
                        <a:pt x="2" y="533"/>
                      </a:cubicBezTo>
                      <a:cubicBezTo>
                        <a:pt x="3" y="569"/>
                        <a:pt x="3" y="604"/>
                        <a:pt x="3" y="640"/>
                      </a:cubicBezTo>
                      <a:cubicBezTo>
                        <a:pt x="4" y="711"/>
                        <a:pt x="3" y="782"/>
                        <a:pt x="2" y="8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3" name="Forma Livre 45">
                  <a:extLst>
                    <a:ext uri="{FF2B5EF4-FFF2-40B4-BE49-F238E27FC236}">
                      <a16:creationId xmlns:a16="http://schemas.microsoft.com/office/drawing/2014/main" id="{54E7B1A5-723D-486E-B11B-D7A76BDB72E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3635064"/>
                  <a:ext cx="341313" cy="331788"/>
                </a:xfrm>
                <a:custGeom>
                  <a:avLst/>
                  <a:gdLst>
                    <a:gd name="T0" fmla="*/ 127 w 152"/>
                    <a:gd name="T1" fmla="*/ 122 h 148"/>
                    <a:gd name="T2" fmla="*/ 84 w 152"/>
                    <a:gd name="T3" fmla="*/ 134 h 148"/>
                    <a:gd name="T4" fmla="*/ 112 w 152"/>
                    <a:gd name="T5" fmla="*/ 131 h 148"/>
                    <a:gd name="T6" fmla="*/ 48 w 152"/>
                    <a:gd name="T7" fmla="*/ 142 h 148"/>
                    <a:gd name="T8" fmla="*/ 4 w 152"/>
                    <a:gd name="T9" fmla="*/ 95 h 148"/>
                    <a:gd name="T10" fmla="*/ 20 w 152"/>
                    <a:gd name="T11" fmla="*/ 61 h 148"/>
                    <a:gd name="T12" fmla="*/ 26 w 152"/>
                    <a:gd name="T13" fmla="*/ 58 h 148"/>
                    <a:gd name="T14" fmla="*/ 31 w 152"/>
                    <a:gd name="T15" fmla="*/ 23 h 148"/>
                    <a:gd name="T16" fmla="*/ 19 w 152"/>
                    <a:gd name="T17" fmla="*/ 0 h 148"/>
                    <a:gd name="T18" fmla="*/ 33 w 152"/>
                    <a:gd name="T19" fmla="*/ 57 h 148"/>
                    <a:gd name="T20" fmla="*/ 41 w 152"/>
                    <a:gd name="T21" fmla="*/ 63 h 148"/>
                    <a:gd name="T22" fmla="*/ 36 w 152"/>
                    <a:gd name="T23" fmla="*/ 80 h 148"/>
                    <a:gd name="T24" fmla="*/ 26 w 152"/>
                    <a:gd name="T25" fmla="*/ 67 h 148"/>
                    <a:gd name="T26" fmla="*/ 64 w 152"/>
                    <a:gd name="T27" fmla="*/ 132 h 148"/>
                    <a:gd name="T28" fmla="*/ 84 w 152"/>
                    <a:gd name="T29" fmla="*/ 112 h 148"/>
                    <a:gd name="T30" fmla="*/ 77 w 152"/>
                    <a:gd name="T31" fmla="*/ 131 h 148"/>
                    <a:gd name="T32" fmla="*/ 152 w 152"/>
                    <a:gd name="T33" fmla="*/ 129 h 148"/>
                    <a:gd name="T34" fmla="*/ 114 w 152"/>
                    <a:gd name="T35" fmla="*/ 131 h 148"/>
                    <a:gd name="T36" fmla="*/ 127 w 152"/>
                    <a:gd name="T37" fmla="*/ 122 h 148"/>
                    <a:gd name="T38" fmla="*/ 74 w 152"/>
                    <a:gd name="T39" fmla="*/ 128 h 148"/>
                    <a:gd name="T40" fmla="*/ 68 w 152"/>
                    <a:gd name="T41" fmla="*/ 112 h 148"/>
                    <a:gd name="T42" fmla="*/ 66 w 152"/>
                    <a:gd name="T43" fmla="*/ 117 h 148"/>
                    <a:gd name="T44" fmla="*/ 66 w 152"/>
                    <a:gd name="T45" fmla="*/ 125 h 148"/>
                    <a:gd name="T46" fmla="*/ 73 w 152"/>
                    <a:gd name="T47" fmla="*/ 128 h 148"/>
                    <a:gd name="T48" fmla="*/ 74 w 152"/>
                    <a:gd name="T49" fmla="*/ 114 h 148"/>
                    <a:gd name="T50" fmla="*/ 74 w 152"/>
                    <a:gd name="T51" fmla="*/ 128 h 148"/>
                    <a:gd name="T52" fmla="*/ 9 w 152"/>
                    <a:gd name="T53" fmla="*/ 88 h 148"/>
                    <a:gd name="T54" fmla="*/ 56 w 152"/>
                    <a:gd name="T55" fmla="*/ 135 h 148"/>
                    <a:gd name="T56" fmla="*/ 9 w 152"/>
                    <a:gd name="T57" fmla="*/ 88 h 148"/>
                    <a:gd name="T58" fmla="*/ 37 w 152"/>
                    <a:gd name="T59" fmla="*/ 61 h 148"/>
                    <a:gd name="T60" fmla="*/ 31 w 152"/>
                    <a:gd name="T61" fmla="*/ 77 h 148"/>
                    <a:gd name="T62" fmla="*/ 37 w 152"/>
                    <a:gd name="T63" fmla="*/ 61 h 148"/>
                    <a:gd name="T64" fmla="*/ 30 w 152"/>
                    <a:gd name="T65" fmla="*/ 57 h 148"/>
                    <a:gd name="T66" fmla="*/ 33 w 152"/>
                    <a:gd name="T67" fmla="*/ 31 h 148"/>
                    <a:gd name="T68" fmla="*/ 30 w 152"/>
                    <a:gd name="T69" fmla="*/ 57 h 148"/>
                    <a:gd name="T70" fmla="*/ 30 w 152"/>
                    <a:gd name="T71" fmla="*/ 61 h 148"/>
                    <a:gd name="T72" fmla="*/ 30 w 152"/>
                    <a:gd name="T73" fmla="*/ 74 h 148"/>
                    <a:gd name="T74" fmla="*/ 30 w 152"/>
                    <a:gd name="T75" fmla="*/ 61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52" h="148">
                      <a:moveTo>
                        <a:pt x="127" y="122"/>
                      </a:moveTo>
                      <a:cubicBezTo>
                        <a:pt x="115" y="118"/>
                        <a:pt x="99" y="137"/>
                        <a:pt x="84" y="134"/>
                      </a:cubicBezTo>
                      <a:cubicBezTo>
                        <a:pt x="92" y="142"/>
                        <a:pt x="106" y="130"/>
                        <a:pt x="112" y="131"/>
                      </a:cubicBezTo>
                      <a:cubicBezTo>
                        <a:pt x="95" y="147"/>
                        <a:pt x="66" y="127"/>
                        <a:pt x="48" y="142"/>
                      </a:cubicBezTo>
                      <a:cubicBezTo>
                        <a:pt x="19" y="142"/>
                        <a:pt x="1" y="123"/>
                        <a:pt x="4" y="95"/>
                      </a:cubicBezTo>
                      <a:cubicBezTo>
                        <a:pt x="6" y="82"/>
                        <a:pt x="19" y="74"/>
                        <a:pt x="20" y="61"/>
                      </a:cubicBezTo>
                      <a:cubicBezTo>
                        <a:pt x="23" y="58"/>
                        <a:pt x="22" y="60"/>
                        <a:pt x="26" y="58"/>
                      </a:cubicBezTo>
                      <a:cubicBezTo>
                        <a:pt x="25" y="45"/>
                        <a:pt x="33" y="34"/>
                        <a:pt x="31" y="23"/>
                      </a:cubicBezTo>
                      <a:cubicBezTo>
                        <a:pt x="30" y="12"/>
                        <a:pt x="19" y="8"/>
                        <a:pt x="19" y="0"/>
                      </a:cubicBezTo>
                      <a:cubicBezTo>
                        <a:pt x="36" y="7"/>
                        <a:pt x="41" y="36"/>
                        <a:pt x="33" y="57"/>
                      </a:cubicBezTo>
                      <a:cubicBezTo>
                        <a:pt x="34" y="60"/>
                        <a:pt x="40" y="59"/>
                        <a:pt x="41" y="63"/>
                      </a:cubicBezTo>
                      <a:cubicBezTo>
                        <a:pt x="43" y="69"/>
                        <a:pt x="40" y="75"/>
                        <a:pt x="36" y="80"/>
                      </a:cubicBezTo>
                      <a:cubicBezTo>
                        <a:pt x="27" y="79"/>
                        <a:pt x="20" y="74"/>
                        <a:pt x="26" y="67"/>
                      </a:cubicBezTo>
                      <a:cubicBezTo>
                        <a:pt x="1" y="88"/>
                        <a:pt x="14" y="148"/>
                        <a:pt x="64" y="132"/>
                      </a:cubicBezTo>
                      <a:cubicBezTo>
                        <a:pt x="54" y="118"/>
                        <a:pt x="73" y="97"/>
                        <a:pt x="84" y="112"/>
                      </a:cubicBezTo>
                      <a:cubicBezTo>
                        <a:pt x="86" y="123"/>
                        <a:pt x="81" y="126"/>
                        <a:pt x="77" y="131"/>
                      </a:cubicBezTo>
                      <a:cubicBezTo>
                        <a:pt x="101" y="137"/>
                        <a:pt x="133" y="102"/>
                        <a:pt x="152" y="129"/>
                      </a:cubicBezTo>
                      <a:cubicBezTo>
                        <a:pt x="143" y="117"/>
                        <a:pt x="124" y="124"/>
                        <a:pt x="114" y="131"/>
                      </a:cubicBezTo>
                      <a:cubicBezTo>
                        <a:pt x="116" y="126"/>
                        <a:pt x="123" y="126"/>
                        <a:pt x="127" y="122"/>
                      </a:cubicBezTo>
                      <a:close/>
                      <a:moveTo>
                        <a:pt x="74" y="128"/>
                      </a:moveTo>
                      <a:cubicBezTo>
                        <a:pt x="91" y="127"/>
                        <a:pt x="78" y="98"/>
                        <a:pt x="68" y="112"/>
                      </a:cubicBezTo>
                      <a:cubicBezTo>
                        <a:pt x="75" y="112"/>
                        <a:pt x="69" y="117"/>
                        <a:pt x="66" y="117"/>
                      </a:cubicBezTo>
                      <a:cubicBezTo>
                        <a:pt x="66" y="119"/>
                        <a:pt x="66" y="122"/>
                        <a:pt x="66" y="125"/>
                      </a:cubicBezTo>
                      <a:cubicBezTo>
                        <a:pt x="68" y="126"/>
                        <a:pt x="69" y="128"/>
                        <a:pt x="73" y="128"/>
                      </a:cubicBezTo>
                      <a:cubicBezTo>
                        <a:pt x="75" y="124"/>
                        <a:pt x="80" y="117"/>
                        <a:pt x="74" y="114"/>
                      </a:cubicBezTo>
                      <a:cubicBezTo>
                        <a:pt x="84" y="115"/>
                        <a:pt x="78" y="125"/>
                        <a:pt x="74" y="128"/>
                      </a:cubicBezTo>
                      <a:close/>
                      <a:moveTo>
                        <a:pt x="9" y="88"/>
                      </a:moveTo>
                      <a:cubicBezTo>
                        <a:pt x="0" y="121"/>
                        <a:pt x="28" y="148"/>
                        <a:pt x="56" y="135"/>
                      </a:cubicBezTo>
                      <a:cubicBezTo>
                        <a:pt x="20" y="145"/>
                        <a:pt x="13" y="115"/>
                        <a:pt x="9" y="88"/>
                      </a:cubicBezTo>
                      <a:close/>
                      <a:moveTo>
                        <a:pt x="37" y="61"/>
                      </a:moveTo>
                      <a:cubicBezTo>
                        <a:pt x="38" y="69"/>
                        <a:pt x="34" y="72"/>
                        <a:pt x="31" y="77"/>
                      </a:cubicBezTo>
                      <a:cubicBezTo>
                        <a:pt x="40" y="78"/>
                        <a:pt x="42" y="66"/>
                        <a:pt x="37" y="61"/>
                      </a:cubicBezTo>
                      <a:close/>
                      <a:moveTo>
                        <a:pt x="30" y="57"/>
                      </a:moveTo>
                      <a:cubicBezTo>
                        <a:pt x="30" y="49"/>
                        <a:pt x="38" y="40"/>
                        <a:pt x="33" y="31"/>
                      </a:cubicBezTo>
                      <a:cubicBezTo>
                        <a:pt x="34" y="41"/>
                        <a:pt x="26" y="49"/>
                        <a:pt x="30" y="57"/>
                      </a:cubicBezTo>
                      <a:close/>
                      <a:moveTo>
                        <a:pt x="30" y="61"/>
                      </a:moveTo>
                      <a:cubicBezTo>
                        <a:pt x="28" y="63"/>
                        <a:pt x="27" y="72"/>
                        <a:pt x="30" y="74"/>
                      </a:cubicBezTo>
                      <a:cubicBezTo>
                        <a:pt x="33" y="70"/>
                        <a:pt x="36" y="63"/>
                        <a:pt x="30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4" name="Forma Livre 46">
                  <a:extLst>
                    <a:ext uri="{FF2B5EF4-FFF2-40B4-BE49-F238E27FC236}">
                      <a16:creationId xmlns:a16="http://schemas.microsoft.com/office/drawing/2014/main" id="{D2CAE929-96BD-41FE-8F3C-A7DA40674F2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4914" y="3631889"/>
                  <a:ext cx="341313" cy="323850"/>
                </a:xfrm>
                <a:custGeom>
                  <a:avLst/>
                  <a:gdLst>
                    <a:gd name="T0" fmla="*/ 2 w 151"/>
                    <a:gd name="T1" fmla="*/ 96 h 144"/>
                    <a:gd name="T2" fmla="*/ 21 w 151"/>
                    <a:gd name="T3" fmla="*/ 59 h 144"/>
                    <a:gd name="T4" fmla="*/ 22 w 151"/>
                    <a:gd name="T5" fmla="*/ 12 h 144"/>
                    <a:gd name="T6" fmla="*/ 32 w 151"/>
                    <a:gd name="T7" fmla="*/ 58 h 144"/>
                    <a:gd name="T8" fmla="*/ 34 w 151"/>
                    <a:gd name="T9" fmla="*/ 81 h 144"/>
                    <a:gd name="T10" fmla="*/ 15 w 151"/>
                    <a:gd name="T11" fmla="*/ 112 h 144"/>
                    <a:gd name="T12" fmla="*/ 73 w 151"/>
                    <a:gd name="T13" fmla="*/ 107 h 144"/>
                    <a:gd name="T14" fmla="*/ 76 w 151"/>
                    <a:gd name="T15" fmla="*/ 131 h 144"/>
                    <a:gd name="T16" fmla="*/ 151 w 151"/>
                    <a:gd name="T17" fmla="*/ 130 h 144"/>
                    <a:gd name="T18" fmla="*/ 110 w 151"/>
                    <a:gd name="T19" fmla="*/ 134 h 144"/>
                    <a:gd name="T20" fmla="*/ 66 w 151"/>
                    <a:gd name="T21" fmla="*/ 138 h 144"/>
                    <a:gd name="T22" fmla="*/ 12 w 151"/>
                    <a:gd name="T23" fmla="*/ 128 h 144"/>
                    <a:gd name="T24" fmla="*/ 86 w 151"/>
                    <a:gd name="T25" fmla="*/ 138 h 144"/>
                    <a:gd name="T26" fmla="*/ 86 w 151"/>
                    <a:gd name="T27" fmla="*/ 134 h 144"/>
                    <a:gd name="T28" fmla="*/ 75 w 151"/>
                    <a:gd name="T29" fmla="*/ 133 h 144"/>
                    <a:gd name="T30" fmla="*/ 77 w 151"/>
                    <a:gd name="T31" fmla="*/ 128 h 144"/>
                    <a:gd name="T32" fmla="*/ 66 w 151"/>
                    <a:gd name="T33" fmla="*/ 128 h 144"/>
                    <a:gd name="T34" fmla="*/ 64 w 151"/>
                    <a:gd name="T35" fmla="*/ 117 h 144"/>
                    <a:gd name="T36" fmla="*/ 65 w 151"/>
                    <a:gd name="T37" fmla="*/ 114 h 144"/>
                    <a:gd name="T38" fmla="*/ 63 w 151"/>
                    <a:gd name="T39" fmla="*/ 133 h 144"/>
                    <a:gd name="T40" fmla="*/ 54 w 151"/>
                    <a:gd name="T41" fmla="*/ 137 h 144"/>
                    <a:gd name="T42" fmla="*/ 7 w 151"/>
                    <a:gd name="T43" fmla="*/ 86 h 144"/>
                    <a:gd name="T44" fmla="*/ 41 w 151"/>
                    <a:gd name="T45" fmla="*/ 139 h 144"/>
                    <a:gd name="T46" fmla="*/ 92 w 151"/>
                    <a:gd name="T47" fmla="*/ 138 h 144"/>
                    <a:gd name="T48" fmla="*/ 41 w 151"/>
                    <a:gd name="T49" fmla="*/ 137 h 144"/>
                    <a:gd name="T50" fmla="*/ 26 w 151"/>
                    <a:gd name="T51" fmla="*/ 65 h 144"/>
                    <a:gd name="T52" fmla="*/ 32 w 151"/>
                    <a:gd name="T53" fmla="*/ 64 h 144"/>
                    <a:gd name="T54" fmla="*/ 26 w 151"/>
                    <a:gd name="T55" fmla="*/ 72 h 144"/>
                    <a:gd name="T56" fmla="*/ 33 w 151"/>
                    <a:gd name="T57" fmla="*/ 80 h 144"/>
                    <a:gd name="T58" fmla="*/ 38 w 151"/>
                    <a:gd name="T59" fmla="*/ 73 h 144"/>
                    <a:gd name="T60" fmla="*/ 28 w 151"/>
                    <a:gd name="T61" fmla="*/ 78 h 144"/>
                    <a:gd name="T62" fmla="*/ 34 w 151"/>
                    <a:gd name="T63" fmla="*/ 61 h 144"/>
                    <a:gd name="T64" fmla="*/ 18 w 151"/>
                    <a:gd name="T65" fmla="*/ 2 h 144"/>
                    <a:gd name="T66" fmla="*/ 31 w 151"/>
                    <a:gd name="T67" fmla="*/ 32 h 144"/>
                    <a:gd name="T68" fmla="*/ 27 w 151"/>
                    <a:gd name="T69" fmla="*/ 58 h 144"/>
                    <a:gd name="T70" fmla="*/ 28 w 151"/>
                    <a:gd name="T71" fmla="*/ 42 h 144"/>
                    <a:gd name="T72" fmla="*/ 21 w 151"/>
                    <a:gd name="T73" fmla="*/ 61 h 144"/>
                    <a:gd name="T74" fmla="*/ 7 w 151"/>
                    <a:gd name="T75" fmla="*/ 86 h 144"/>
                    <a:gd name="T76" fmla="*/ 110 w 151"/>
                    <a:gd name="T77" fmla="*/ 131 h 144"/>
                    <a:gd name="T78" fmla="*/ 121 w 151"/>
                    <a:gd name="T79" fmla="*/ 123 h 144"/>
                    <a:gd name="T80" fmla="*/ 67 w 151"/>
                    <a:gd name="T81" fmla="*/ 127 h 144"/>
                    <a:gd name="T82" fmla="*/ 74 w 151"/>
                    <a:gd name="T83" fmla="*/ 118 h 144"/>
                    <a:gd name="T84" fmla="*/ 64 w 151"/>
                    <a:gd name="T85" fmla="*/ 118 h 144"/>
                    <a:gd name="T86" fmla="*/ 75 w 151"/>
                    <a:gd name="T87" fmla="*/ 118 h 144"/>
                    <a:gd name="T88" fmla="*/ 70 w 151"/>
                    <a:gd name="T89" fmla="*/ 114 h 144"/>
                    <a:gd name="T90" fmla="*/ 79 w 151"/>
                    <a:gd name="T91" fmla="*/ 120 h 144"/>
                    <a:gd name="T92" fmla="*/ 122 w 151"/>
                    <a:gd name="T93" fmla="*/ 122 h 144"/>
                    <a:gd name="T94" fmla="*/ 123 w 151"/>
                    <a:gd name="T95" fmla="*/ 125 h 144"/>
                    <a:gd name="T96" fmla="*/ 122 w 151"/>
                    <a:gd name="T97" fmla="*/ 122 h 144"/>
                    <a:gd name="T98" fmla="*/ 81 w 151"/>
                    <a:gd name="T99" fmla="*/ 114 h 144"/>
                    <a:gd name="T100" fmla="*/ 32 w 151"/>
                    <a:gd name="T101" fmla="*/ 74 h 144"/>
                    <a:gd name="T102" fmla="*/ 28 w 151"/>
                    <a:gd name="T103" fmla="*/ 63 h 144"/>
                    <a:gd name="T104" fmla="*/ 28 w 151"/>
                    <a:gd name="T105" fmla="*/ 63 h 144"/>
                    <a:gd name="T106" fmla="*/ 29 w 151"/>
                    <a:gd name="T107" fmla="*/ 49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1" h="144">
                      <a:moveTo>
                        <a:pt x="47" y="144"/>
                      </a:moveTo>
                      <a:cubicBezTo>
                        <a:pt x="46" y="144"/>
                        <a:pt x="46" y="144"/>
                        <a:pt x="46" y="144"/>
                      </a:cubicBezTo>
                      <a:cubicBezTo>
                        <a:pt x="32" y="144"/>
                        <a:pt x="19" y="139"/>
                        <a:pt x="11" y="129"/>
                      </a:cubicBezTo>
                      <a:cubicBezTo>
                        <a:pt x="3" y="121"/>
                        <a:pt x="0" y="109"/>
                        <a:pt x="2" y="96"/>
                      </a:cubicBezTo>
                      <a:cubicBezTo>
                        <a:pt x="3" y="90"/>
                        <a:pt x="6" y="84"/>
                        <a:pt x="10" y="79"/>
                      </a:cubicBezTo>
                      <a:cubicBezTo>
                        <a:pt x="13" y="73"/>
                        <a:pt x="17" y="68"/>
                        <a:pt x="17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9" y="60"/>
                        <a:pt x="20" y="59"/>
                        <a:pt x="21" y="59"/>
                      </a:cubicBezTo>
                      <a:cubicBezTo>
                        <a:pt x="21" y="59"/>
                        <a:pt x="22" y="59"/>
                        <a:pt x="23" y="59"/>
                      </a:cubicBezTo>
                      <a:cubicBezTo>
                        <a:pt x="23" y="53"/>
                        <a:pt x="24" y="47"/>
                        <a:pt x="26" y="41"/>
                      </a:cubicBezTo>
                      <a:cubicBezTo>
                        <a:pt x="28" y="35"/>
                        <a:pt x="30" y="30"/>
                        <a:pt x="29" y="24"/>
                      </a:cubicBezTo>
                      <a:cubicBezTo>
                        <a:pt x="28" y="19"/>
                        <a:pt x="25" y="15"/>
                        <a:pt x="22" y="12"/>
                      </a:cubicBezTo>
                      <a:cubicBezTo>
                        <a:pt x="19" y="8"/>
                        <a:pt x="16" y="5"/>
                        <a:pt x="16" y="1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5" y="8"/>
                        <a:pt x="40" y="37"/>
                        <a:pt x="32" y="58"/>
                      </a:cubicBezTo>
                      <a:cubicBezTo>
                        <a:pt x="32" y="59"/>
                        <a:pt x="34" y="59"/>
                        <a:pt x="35" y="60"/>
                      </a:cubicBezTo>
                      <a:cubicBezTo>
                        <a:pt x="37" y="61"/>
                        <a:pt x="39" y="61"/>
                        <a:pt x="40" y="63"/>
                      </a:cubicBezTo>
                      <a:cubicBezTo>
                        <a:pt x="43" y="72"/>
                        <a:pt x="37" y="78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34" y="81"/>
                        <a:pt x="34" y="81"/>
                        <a:pt x="34" y="81"/>
                      </a:cubicBezTo>
                      <a:cubicBezTo>
                        <a:pt x="28" y="81"/>
                        <a:pt x="23" y="79"/>
                        <a:pt x="22" y="76"/>
                      </a:cubicBezTo>
                      <a:cubicBezTo>
                        <a:pt x="21" y="75"/>
                        <a:pt x="21" y="73"/>
                        <a:pt x="21" y="71"/>
                      </a:cubicBezTo>
                      <a:cubicBezTo>
                        <a:pt x="12" y="82"/>
                        <a:pt x="10" y="98"/>
                        <a:pt x="15" y="112"/>
                      </a:cubicBezTo>
                      <a:cubicBezTo>
                        <a:pt x="20" y="127"/>
                        <a:pt x="32" y="135"/>
                        <a:pt x="46" y="135"/>
                      </a:cubicBezTo>
                      <a:cubicBezTo>
                        <a:pt x="51" y="135"/>
                        <a:pt x="56" y="134"/>
                        <a:pt x="61" y="133"/>
                      </a:cubicBezTo>
                      <a:cubicBezTo>
                        <a:pt x="58" y="128"/>
                        <a:pt x="57" y="122"/>
                        <a:pt x="60" y="116"/>
                      </a:cubicBezTo>
                      <a:cubicBezTo>
                        <a:pt x="63" y="111"/>
                        <a:pt x="68" y="107"/>
                        <a:pt x="73" y="107"/>
                      </a:cubicBezTo>
                      <a:cubicBezTo>
                        <a:pt x="75" y="107"/>
                        <a:pt x="79" y="108"/>
                        <a:pt x="83" y="113"/>
                      </a:cubicBezTo>
                      <a:cubicBezTo>
                        <a:pt x="83" y="113"/>
                        <a:pt x="83" y="113"/>
                        <a:pt x="83" y="113"/>
                      </a:cubicBezTo>
                      <a:cubicBezTo>
                        <a:pt x="84" y="122"/>
                        <a:pt x="81" y="126"/>
                        <a:pt x="77" y="130"/>
                      </a:cubicBezTo>
                      <a:cubicBezTo>
                        <a:pt x="77" y="130"/>
                        <a:pt x="77" y="131"/>
                        <a:pt x="76" y="131"/>
                      </a:cubicBezTo>
                      <a:cubicBezTo>
                        <a:pt x="78" y="132"/>
                        <a:pt x="80" y="132"/>
                        <a:pt x="82" y="132"/>
                      </a:cubicBezTo>
                      <a:cubicBezTo>
                        <a:pt x="90" y="132"/>
                        <a:pt x="98" y="129"/>
                        <a:pt x="107" y="125"/>
                      </a:cubicBezTo>
                      <a:cubicBezTo>
                        <a:pt x="115" y="122"/>
                        <a:pt x="123" y="119"/>
                        <a:pt x="131" y="119"/>
                      </a:cubicBezTo>
                      <a:cubicBezTo>
                        <a:pt x="139" y="119"/>
                        <a:pt x="146" y="123"/>
                        <a:pt x="151" y="130"/>
                      </a:cubicBezTo>
                      <a:cubicBezTo>
                        <a:pt x="150" y="131"/>
                        <a:pt x="150" y="131"/>
                        <a:pt x="150" y="131"/>
                      </a:cubicBezTo>
                      <a:cubicBezTo>
                        <a:pt x="146" y="127"/>
                        <a:pt x="142" y="124"/>
                        <a:pt x="136" y="124"/>
                      </a:cubicBezTo>
                      <a:cubicBezTo>
                        <a:pt x="126" y="124"/>
                        <a:pt x="115" y="131"/>
                        <a:pt x="112" y="132"/>
                      </a:cubicBezTo>
                      <a:cubicBezTo>
                        <a:pt x="110" y="134"/>
                        <a:pt x="110" y="134"/>
                        <a:pt x="110" y="134"/>
                      </a:cubicBezTo>
                      <a:cubicBezTo>
                        <a:pt x="110" y="133"/>
                        <a:pt x="110" y="133"/>
                        <a:pt x="110" y="133"/>
                      </a:cubicBezTo>
                      <a:cubicBezTo>
                        <a:pt x="105" y="137"/>
                        <a:pt x="99" y="139"/>
                        <a:pt x="90" y="139"/>
                      </a:cubicBezTo>
                      <a:cubicBezTo>
                        <a:pt x="86" y="139"/>
                        <a:pt x="82" y="139"/>
                        <a:pt x="78" y="139"/>
                      </a:cubicBezTo>
                      <a:cubicBezTo>
                        <a:pt x="74" y="138"/>
                        <a:pt x="70" y="138"/>
                        <a:pt x="66" y="138"/>
                      </a:cubicBezTo>
                      <a:cubicBezTo>
                        <a:pt x="58" y="138"/>
                        <a:pt x="52" y="140"/>
                        <a:pt x="47" y="144"/>
                      </a:cubicBezTo>
                      <a:close/>
                      <a:moveTo>
                        <a:pt x="7" y="86"/>
                      </a:moveTo>
                      <a:cubicBezTo>
                        <a:pt x="5" y="89"/>
                        <a:pt x="4" y="93"/>
                        <a:pt x="3" y="96"/>
                      </a:cubicBezTo>
                      <a:cubicBezTo>
                        <a:pt x="2" y="109"/>
                        <a:pt x="5" y="120"/>
                        <a:pt x="12" y="128"/>
                      </a:cubicBezTo>
                      <a:cubicBezTo>
                        <a:pt x="20" y="137"/>
                        <a:pt x="32" y="142"/>
                        <a:pt x="46" y="142"/>
                      </a:cubicBezTo>
                      <a:cubicBezTo>
                        <a:pt x="51" y="138"/>
                        <a:pt x="57" y="136"/>
                        <a:pt x="66" y="136"/>
                      </a:cubicBezTo>
                      <a:cubicBezTo>
                        <a:pt x="70" y="136"/>
                        <a:pt x="74" y="137"/>
                        <a:pt x="78" y="137"/>
                      </a:cubicBezTo>
                      <a:cubicBezTo>
                        <a:pt x="81" y="137"/>
                        <a:pt x="83" y="138"/>
                        <a:pt x="86" y="138"/>
                      </a:cubicBezTo>
                      <a:cubicBezTo>
                        <a:pt x="84" y="137"/>
                        <a:pt x="83" y="136"/>
                        <a:pt x="81" y="135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82" y="134"/>
                        <a:pt x="82" y="134"/>
                        <a:pt x="82" y="134"/>
                      </a:cubicBezTo>
                      <a:cubicBezTo>
                        <a:pt x="83" y="134"/>
                        <a:pt x="84" y="134"/>
                        <a:pt x="86" y="134"/>
                      </a:cubicBezTo>
                      <a:cubicBezTo>
                        <a:pt x="92" y="134"/>
                        <a:pt x="99" y="131"/>
                        <a:pt x="105" y="128"/>
                      </a:cubicBezTo>
                      <a:cubicBezTo>
                        <a:pt x="105" y="128"/>
                        <a:pt x="105" y="128"/>
                        <a:pt x="105" y="128"/>
                      </a:cubicBezTo>
                      <a:cubicBezTo>
                        <a:pt x="97" y="131"/>
                        <a:pt x="89" y="133"/>
                        <a:pt x="82" y="133"/>
                      </a:cubicBezTo>
                      <a:cubicBezTo>
                        <a:pt x="79" y="133"/>
                        <a:pt x="77" y="133"/>
                        <a:pt x="75" y="133"/>
                      </a:cubicBezTo>
                      <a:cubicBezTo>
                        <a:pt x="74" y="132"/>
                        <a:pt x="74" y="132"/>
                        <a:pt x="74" y="132"/>
                      </a:cubicBezTo>
                      <a:cubicBezTo>
                        <a:pt x="74" y="131"/>
                        <a:pt x="74" y="131"/>
                        <a:pt x="74" y="131"/>
                      </a:cubicBezTo>
                      <a:cubicBezTo>
                        <a:pt x="75" y="131"/>
                        <a:pt x="76" y="130"/>
                        <a:pt x="76" y="129"/>
                      </a:cubicBezTo>
                      <a:cubicBezTo>
                        <a:pt x="77" y="129"/>
                        <a:pt x="77" y="128"/>
                        <a:pt x="77" y="128"/>
                      </a:cubicBezTo>
                      <a:cubicBezTo>
                        <a:pt x="76" y="129"/>
                        <a:pt x="74" y="130"/>
                        <a:pt x="72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70" y="130"/>
                        <a:pt x="70" y="130"/>
                        <a:pt x="70" y="130"/>
                      </a:cubicBezTo>
                      <a:cubicBezTo>
                        <a:pt x="68" y="130"/>
                        <a:pt x="67" y="129"/>
                        <a:pt x="66" y="128"/>
                      </a:cubicBezTo>
                      <a:cubicBezTo>
                        <a:pt x="65" y="128"/>
                        <a:pt x="64" y="127"/>
                        <a:pt x="63" y="127"/>
                      </a:cubicBezTo>
                      <a:cubicBezTo>
                        <a:pt x="63" y="127"/>
                        <a:pt x="63" y="127"/>
                        <a:pt x="63" y="127"/>
                      </a:cubicBezTo>
                      <a:cubicBezTo>
                        <a:pt x="63" y="117"/>
                        <a:pt x="63" y="117"/>
                        <a:pt x="63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4" y="117"/>
                        <a:pt x="64" y="117"/>
                        <a:pt x="64" y="117"/>
                      </a:cubicBezTo>
                      <a:cubicBezTo>
                        <a:pt x="66" y="117"/>
                        <a:pt x="68" y="115"/>
                        <a:pt x="68" y="114"/>
                      </a:cubicBezTo>
                      <a:cubicBezTo>
                        <a:pt x="68" y="114"/>
                        <a:pt x="68" y="114"/>
                        <a:pt x="66" y="114"/>
                      </a:cubicBezTo>
                      <a:cubicBezTo>
                        <a:pt x="65" y="114"/>
                        <a:pt x="65" y="114"/>
                        <a:pt x="65" y="114"/>
                      </a:cubicBezTo>
                      <a:cubicBezTo>
                        <a:pt x="66" y="113"/>
                        <a:pt x="66" y="113"/>
                        <a:pt x="66" y="113"/>
                      </a:cubicBezTo>
                      <a:cubicBezTo>
                        <a:pt x="67" y="110"/>
                        <a:pt x="69" y="109"/>
                        <a:pt x="71" y="109"/>
                      </a:cubicBezTo>
                      <a:cubicBezTo>
                        <a:pt x="67" y="110"/>
                        <a:pt x="64" y="113"/>
                        <a:pt x="62" y="117"/>
                      </a:cubicBezTo>
                      <a:cubicBezTo>
                        <a:pt x="59" y="122"/>
                        <a:pt x="59" y="128"/>
                        <a:pt x="63" y="133"/>
                      </a:cubicBezTo>
                      <a:cubicBezTo>
                        <a:pt x="63" y="134"/>
                        <a:pt x="63" y="134"/>
                        <a:pt x="63" y="134"/>
                      </a:cubicBezTo>
                      <a:cubicBezTo>
                        <a:pt x="62" y="134"/>
                        <a:pt x="62" y="134"/>
                        <a:pt x="62" y="134"/>
                      </a:cubicBezTo>
                      <a:cubicBezTo>
                        <a:pt x="59" y="135"/>
                        <a:pt x="56" y="136"/>
                        <a:pt x="54" y="136"/>
                      </a:cubicBezTo>
                      <a:cubicBezTo>
                        <a:pt x="54" y="137"/>
                        <a:pt x="54" y="137"/>
                        <a:pt x="54" y="137"/>
                      </a:cubicBezTo>
                      <a:cubicBezTo>
                        <a:pt x="49" y="139"/>
                        <a:pt x="44" y="140"/>
                        <a:pt x="39" y="140"/>
                      </a:cubicBezTo>
                      <a:cubicBezTo>
                        <a:pt x="29" y="140"/>
                        <a:pt x="19" y="135"/>
                        <a:pt x="13" y="127"/>
                      </a:cubicBezTo>
                      <a:cubicBezTo>
                        <a:pt x="5" y="116"/>
                        <a:pt x="2" y="103"/>
                        <a:pt x="6" y="89"/>
                      </a:cubicBezTo>
                      <a:lnTo>
                        <a:pt x="7" y="86"/>
                      </a:lnTo>
                      <a:close/>
                      <a:moveTo>
                        <a:pt x="7" y="93"/>
                      </a:moveTo>
                      <a:cubicBezTo>
                        <a:pt x="4" y="105"/>
                        <a:pt x="7" y="117"/>
                        <a:pt x="14" y="126"/>
                      </a:cubicBezTo>
                      <a:cubicBezTo>
                        <a:pt x="21" y="135"/>
                        <a:pt x="31" y="139"/>
                        <a:pt x="41" y="139"/>
                      </a:cubicBezTo>
                      <a:cubicBezTo>
                        <a:pt x="41" y="139"/>
                        <a:pt x="41" y="139"/>
                        <a:pt x="41" y="139"/>
                      </a:cubicBezTo>
                      <a:cubicBezTo>
                        <a:pt x="16" y="139"/>
                        <a:pt x="10" y="113"/>
                        <a:pt x="7" y="93"/>
                      </a:cubicBezTo>
                      <a:close/>
                      <a:moveTo>
                        <a:pt x="108" y="133"/>
                      </a:moveTo>
                      <a:cubicBezTo>
                        <a:pt x="106" y="133"/>
                        <a:pt x="104" y="134"/>
                        <a:pt x="102" y="135"/>
                      </a:cubicBezTo>
                      <a:cubicBezTo>
                        <a:pt x="99" y="136"/>
                        <a:pt x="95" y="137"/>
                        <a:pt x="92" y="138"/>
                      </a:cubicBezTo>
                      <a:cubicBezTo>
                        <a:pt x="99" y="138"/>
                        <a:pt x="104" y="136"/>
                        <a:pt x="108" y="133"/>
                      </a:cubicBezTo>
                      <a:close/>
                      <a:moveTo>
                        <a:pt x="7" y="86"/>
                      </a:moveTo>
                      <a:cubicBezTo>
                        <a:pt x="7" y="89"/>
                        <a:pt x="7" y="89"/>
                        <a:pt x="7" y="89"/>
                      </a:cubicBezTo>
                      <a:cubicBezTo>
                        <a:pt x="12" y="114"/>
                        <a:pt x="17" y="137"/>
                        <a:pt x="41" y="137"/>
                      </a:cubicBezTo>
                      <a:cubicBezTo>
                        <a:pt x="43" y="137"/>
                        <a:pt x="45" y="137"/>
                        <a:pt x="48" y="137"/>
                      </a:cubicBezTo>
                      <a:cubicBezTo>
                        <a:pt x="32" y="137"/>
                        <a:pt x="19" y="128"/>
                        <a:pt x="13" y="113"/>
                      </a:cubicBezTo>
                      <a:cubicBezTo>
                        <a:pt x="7" y="96"/>
                        <a:pt x="12" y="77"/>
                        <a:pt x="23" y="67"/>
                      </a:cubicBezTo>
                      <a:cubicBezTo>
                        <a:pt x="26" y="65"/>
                        <a:pt x="26" y="65"/>
                        <a:pt x="26" y="65"/>
                      </a:cubicBezTo>
                      <a:cubicBezTo>
                        <a:pt x="26" y="63"/>
                        <a:pt x="27" y="62"/>
                        <a:pt x="27" y="62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30" y="62"/>
                        <a:pt x="31" y="63"/>
                        <a:pt x="32" y="64"/>
                      </a:cubicBezTo>
                      <a:cubicBezTo>
                        <a:pt x="33" y="68"/>
                        <a:pt x="30" y="73"/>
                        <a:pt x="29" y="75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8" y="76"/>
                        <a:pt x="28" y="76"/>
                        <a:pt x="28" y="76"/>
                      </a:cubicBezTo>
                      <a:cubicBezTo>
                        <a:pt x="27" y="75"/>
                        <a:pt x="26" y="74"/>
                        <a:pt x="26" y="72"/>
                      </a:cubicBezTo>
                      <a:cubicBezTo>
                        <a:pt x="25" y="70"/>
                        <a:pt x="26" y="68"/>
                        <a:pt x="26" y="66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2" y="71"/>
                        <a:pt x="22" y="73"/>
                        <a:pt x="23" y="75"/>
                      </a:cubicBezTo>
                      <a:cubicBezTo>
                        <a:pt x="24" y="78"/>
                        <a:pt x="28" y="80"/>
                        <a:pt x="33" y="80"/>
                      </a:cubicBezTo>
                      <a:cubicBezTo>
                        <a:pt x="36" y="77"/>
                        <a:pt x="41" y="71"/>
                        <a:pt x="39" y="64"/>
                      </a:cubicBezTo>
                      <a:cubicBezTo>
                        <a:pt x="38" y="63"/>
                        <a:pt x="37" y="62"/>
                        <a:pt x="35" y="62"/>
                      </a:cubicBezTo>
                      <a:cubicBezTo>
                        <a:pt x="36" y="62"/>
                        <a:pt x="36" y="62"/>
                        <a:pt x="36" y="62"/>
                      </a:cubicBezTo>
                      <a:cubicBezTo>
                        <a:pt x="38" y="64"/>
                        <a:pt x="39" y="69"/>
                        <a:pt x="38" y="73"/>
                      </a:cubicBezTo>
                      <a:cubicBezTo>
                        <a:pt x="36" y="77"/>
                        <a:pt x="34" y="79"/>
                        <a:pt x="30" y="79"/>
                      </a:cubicBezTo>
                      <a:cubicBezTo>
                        <a:pt x="30" y="79"/>
                        <a:pt x="30" y="79"/>
                        <a:pt x="30" y="79"/>
                      </a:cubicBezTo>
                      <a:cubicBezTo>
                        <a:pt x="30" y="79"/>
                        <a:pt x="30" y="79"/>
                        <a:pt x="29" y="79"/>
                      </a:cubicBezTo>
                      <a:cubicBezTo>
                        <a:pt x="28" y="78"/>
                        <a:pt x="28" y="78"/>
                        <a:pt x="28" y="78"/>
                      </a:cubicBezTo>
                      <a:cubicBezTo>
                        <a:pt x="29" y="78"/>
                        <a:pt x="29" y="78"/>
                        <a:pt x="29" y="78"/>
                      </a:cubicBezTo>
                      <a:cubicBezTo>
                        <a:pt x="29" y="76"/>
                        <a:pt x="30" y="75"/>
                        <a:pt x="31" y="74"/>
                      </a:cubicBezTo>
                      <a:cubicBezTo>
                        <a:pt x="33" y="71"/>
                        <a:pt x="35" y="68"/>
                        <a:pt x="34" y="62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cubicBezTo>
                        <a:pt x="33" y="61"/>
                        <a:pt x="31" y="60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0" y="58"/>
                        <a:pt x="30" y="58"/>
                        <a:pt x="30" y="58"/>
                      </a:cubicBezTo>
                      <a:cubicBezTo>
                        <a:pt x="38" y="39"/>
                        <a:pt x="34" y="10"/>
                        <a:pt x="18" y="2"/>
                      </a:cubicBezTo>
                      <a:cubicBezTo>
                        <a:pt x="18" y="5"/>
                        <a:pt x="20" y="8"/>
                        <a:pt x="23" y="11"/>
                      </a:cubicBezTo>
                      <a:cubicBezTo>
                        <a:pt x="26" y="14"/>
                        <a:pt x="29" y="18"/>
                        <a:pt x="30" y="24"/>
                      </a:cubicBezTo>
                      <a:cubicBezTo>
                        <a:pt x="30" y="26"/>
                        <a:pt x="30" y="28"/>
                        <a:pt x="30" y="30"/>
                      </a:cubicBezTo>
                      <a:cubicBezTo>
                        <a:pt x="31" y="32"/>
                        <a:pt x="31" y="32"/>
                        <a:pt x="31" y="32"/>
                      </a:cubicBezTo>
                      <a:cubicBezTo>
                        <a:pt x="35" y="38"/>
                        <a:pt x="33" y="44"/>
                        <a:pt x="31" y="49"/>
                      </a:cubicBezTo>
                      <a:cubicBezTo>
                        <a:pt x="30" y="52"/>
                        <a:pt x="29" y="55"/>
                        <a:pt x="29" y="58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7" y="58"/>
                        <a:pt x="27" y="58"/>
                        <a:pt x="27" y="58"/>
                      </a:cubicBezTo>
                      <a:cubicBezTo>
                        <a:pt x="25" y="53"/>
                        <a:pt x="26" y="49"/>
                        <a:pt x="28" y="44"/>
                      </a:cubicBezTo>
                      <a:cubicBezTo>
                        <a:pt x="29" y="40"/>
                        <a:pt x="31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30" y="35"/>
                        <a:pt x="29" y="38"/>
                        <a:pt x="28" y="42"/>
                      </a:cubicBezTo>
                      <a:cubicBezTo>
                        <a:pt x="26" y="47"/>
                        <a:pt x="24" y="53"/>
                        <a:pt x="24" y="59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3" y="61"/>
                        <a:pt x="22" y="61"/>
                        <a:pt x="21" y="61"/>
                      </a:cubicBezTo>
                      <a:cubicBezTo>
                        <a:pt x="21" y="61"/>
                        <a:pt x="21" y="61"/>
                        <a:pt x="21" y="61"/>
                      </a:cubicBezTo>
                      <a:cubicBezTo>
                        <a:pt x="20" y="61"/>
                        <a:pt x="20" y="61"/>
                        <a:pt x="19" y="62"/>
                      </a:cubicBezTo>
                      <a:cubicBezTo>
                        <a:pt x="18" y="69"/>
                        <a:pt x="14" y="74"/>
                        <a:pt x="11" y="79"/>
                      </a:cubicBezTo>
                      <a:cubicBezTo>
                        <a:pt x="10" y="82"/>
                        <a:pt x="8" y="84"/>
                        <a:pt x="7" y="86"/>
                      </a:cubicBezTo>
                      <a:close/>
                      <a:moveTo>
                        <a:pt x="85" y="136"/>
                      </a:moveTo>
                      <a:cubicBezTo>
                        <a:pt x="86" y="136"/>
                        <a:pt x="87" y="137"/>
                        <a:pt x="89" y="137"/>
                      </a:cubicBezTo>
                      <a:cubicBezTo>
                        <a:pt x="93" y="137"/>
                        <a:pt x="97" y="135"/>
                        <a:pt x="101" y="133"/>
                      </a:cubicBezTo>
                      <a:cubicBezTo>
                        <a:pt x="105" y="132"/>
                        <a:pt x="108" y="131"/>
                        <a:pt x="110" y="131"/>
                      </a:cubicBezTo>
                      <a:cubicBezTo>
                        <a:pt x="111" y="131"/>
                        <a:pt x="111" y="131"/>
                        <a:pt x="111" y="131"/>
                      </a:cubicBezTo>
                      <a:cubicBezTo>
                        <a:pt x="113" y="129"/>
                        <a:pt x="116" y="127"/>
                        <a:pt x="118" y="126"/>
                      </a:cubicBezTo>
                      <a:cubicBezTo>
                        <a:pt x="120" y="125"/>
                        <a:pt x="122" y="125"/>
                        <a:pt x="123" y="124"/>
                      </a:cubicBezTo>
                      <a:cubicBezTo>
                        <a:pt x="122" y="124"/>
                        <a:pt x="122" y="123"/>
                        <a:pt x="121" y="123"/>
                      </a:cubicBezTo>
                      <a:cubicBezTo>
                        <a:pt x="117" y="123"/>
                        <a:pt x="111" y="126"/>
                        <a:pt x="106" y="129"/>
                      </a:cubicBezTo>
                      <a:cubicBezTo>
                        <a:pt x="99" y="132"/>
                        <a:pt x="92" y="136"/>
                        <a:pt x="85" y="136"/>
                      </a:cubicBezTo>
                      <a:close/>
                      <a:moveTo>
                        <a:pt x="64" y="126"/>
                      </a:moveTo>
                      <a:cubicBezTo>
                        <a:pt x="65" y="126"/>
                        <a:pt x="66" y="126"/>
                        <a:pt x="67" y="127"/>
                      </a:cubicBezTo>
                      <a:cubicBezTo>
                        <a:pt x="68" y="128"/>
                        <a:pt x="69" y="128"/>
                        <a:pt x="70" y="128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1" y="128"/>
                        <a:pt x="71" y="127"/>
                      </a:cubicBezTo>
                      <a:cubicBezTo>
                        <a:pt x="72" y="125"/>
                        <a:pt x="75" y="121"/>
                        <a:pt x="74" y="118"/>
                      </a:cubicBezTo>
                      <a:cubicBezTo>
                        <a:pt x="74" y="117"/>
                        <a:pt x="73" y="116"/>
                        <a:pt x="72" y="115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4"/>
                        <a:pt x="70" y="114"/>
                        <a:pt x="70" y="114"/>
                      </a:cubicBezTo>
                      <a:cubicBezTo>
                        <a:pt x="70" y="116"/>
                        <a:pt x="67" y="118"/>
                        <a:pt x="64" y="118"/>
                      </a:cubicBezTo>
                      <a:cubicBezTo>
                        <a:pt x="64" y="118"/>
                        <a:pt x="64" y="118"/>
                        <a:pt x="64" y="118"/>
                      </a:cubicBezTo>
                      <a:lnTo>
                        <a:pt x="64" y="126"/>
                      </a:lnTo>
                      <a:close/>
                      <a:moveTo>
                        <a:pt x="75" y="116"/>
                      </a:moveTo>
                      <a:cubicBezTo>
                        <a:pt x="75" y="117"/>
                        <a:pt x="75" y="117"/>
                        <a:pt x="75" y="118"/>
                      </a:cubicBezTo>
                      <a:cubicBezTo>
                        <a:pt x="76" y="121"/>
                        <a:pt x="74" y="125"/>
                        <a:pt x="72" y="128"/>
                      </a:cubicBezTo>
                      <a:cubicBezTo>
                        <a:pt x="75" y="126"/>
                        <a:pt x="77" y="121"/>
                        <a:pt x="77" y="118"/>
                      </a:cubicBezTo>
                      <a:cubicBezTo>
                        <a:pt x="76" y="118"/>
                        <a:pt x="76" y="117"/>
                        <a:pt x="75" y="116"/>
                      </a:cubicBezTo>
                      <a:close/>
                      <a:moveTo>
                        <a:pt x="70" y="114"/>
                      </a:moveTo>
                      <a:cubicBezTo>
                        <a:pt x="72" y="114"/>
                        <a:pt x="72" y="114"/>
                        <a:pt x="72" y="114"/>
                      </a:cubicBezTo>
                      <a:cubicBezTo>
                        <a:pt x="76" y="115"/>
                        <a:pt x="78" y="117"/>
                        <a:pt x="78" y="118"/>
                      </a:cubicBezTo>
                      <a:cubicBezTo>
                        <a:pt x="79" y="121"/>
                        <a:pt x="77" y="125"/>
                        <a:pt x="74" y="128"/>
                      </a:cubicBezTo>
                      <a:cubicBezTo>
                        <a:pt x="79" y="126"/>
                        <a:pt x="79" y="122"/>
                        <a:pt x="79" y="120"/>
                      </a:cubicBezTo>
                      <a:cubicBezTo>
                        <a:pt x="79" y="116"/>
                        <a:pt x="76" y="110"/>
                        <a:pt x="72" y="110"/>
                      </a:cubicBezTo>
                      <a:cubicBezTo>
                        <a:pt x="71" y="110"/>
                        <a:pt x="69" y="111"/>
                        <a:pt x="68" y="113"/>
                      </a:cubicBezTo>
                      <a:cubicBezTo>
                        <a:pt x="69" y="113"/>
                        <a:pt x="69" y="113"/>
                        <a:pt x="70" y="114"/>
                      </a:cubicBezTo>
                      <a:close/>
                      <a:moveTo>
                        <a:pt x="122" y="122"/>
                      </a:moveTo>
                      <a:cubicBezTo>
                        <a:pt x="123" y="122"/>
                        <a:pt x="124" y="122"/>
                        <a:pt x="125" y="123"/>
                      </a:cubicBezTo>
                      <a:cubicBezTo>
                        <a:pt x="126" y="123"/>
                        <a:pt x="126" y="123"/>
                        <a:pt x="126" y="123"/>
                      </a:cubicBezTo>
                      <a:cubicBezTo>
                        <a:pt x="125" y="124"/>
                        <a:pt x="125" y="124"/>
                        <a:pt x="125" y="124"/>
                      </a:cubicBezTo>
                      <a:cubicBezTo>
                        <a:pt x="125" y="124"/>
                        <a:pt x="124" y="125"/>
                        <a:pt x="123" y="125"/>
                      </a:cubicBezTo>
                      <a:cubicBezTo>
                        <a:pt x="127" y="124"/>
                        <a:pt x="131" y="123"/>
                        <a:pt x="136" y="123"/>
                      </a:cubicBezTo>
                      <a:cubicBezTo>
                        <a:pt x="139" y="123"/>
                        <a:pt x="141" y="123"/>
                        <a:pt x="143" y="124"/>
                      </a:cubicBezTo>
                      <a:cubicBezTo>
                        <a:pt x="140" y="122"/>
                        <a:pt x="136" y="121"/>
                        <a:pt x="131" y="121"/>
                      </a:cubicBezTo>
                      <a:cubicBezTo>
                        <a:pt x="128" y="121"/>
                        <a:pt x="125" y="121"/>
                        <a:pt x="122" y="122"/>
                      </a:cubicBezTo>
                      <a:close/>
                      <a:moveTo>
                        <a:pt x="72" y="109"/>
                      </a:moveTo>
                      <a:cubicBezTo>
                        <a:pt x="77" y="109"/>
                        <a:pt x="81" y="115"/>
                        <a:pt x="81" y="120"/>
                      </a:cubicBezTo>
                      <a:cubicBezTo>
                        <a:pt x="81" y="121"/>
                        <a:pt x="81" y="122"/>
                        <a:pt x="81" y="123"/>
                      </a:cubicBezTo>
                      <a:cubicBezTo>
                        <a:pt x="82" y="121"/>
                        <a:pt x="82" y="118"/>
                        <a:pt x="81" y="114"/>
                      </a:cubicBezTo>
                      <a:cubicBezTo>
                        <a:pt x="79" y="110"/>
                        <a:pt x="75" y="108"/>
                        <a:pt x="71" y="109"/>
                      </a:cubicBezTo>
                      <a:cubicBezTo>
                        <a:pt x="72" y="109"/>
                        <a:pt x="72" y="109"/>
                        <a:pt x="72" y="109"/>
                      </a:cubicBezTo>
                      <a:close/>
                      <a:moveTo>
                        <a:pt x="36" y="65"/>
                      </a:moveTo>
                      <a:cubicBezTo>
                        <a:pt x="36" y="69"/>
                        <a:pt x="34" y="72"/>
                        <a:pt x="32" y="74"/>
                      </a:cubicBezTo>
                      <a:cubicBezTo>
                        <a:pt x="32" y="75"/>
                        <a:pt x="31" y="76"/>
                        <a:pt x="31" y="77"/>
                      </a:cubicBezTo>
                      <a:cubicBezTo>
                        <a:pt x="34" y="77"/>
                        <a:pt x="36" y="74"/>
                        <a:pt x="36" y="73"/>
                      </a:cubicBezTo>
                      <a:cubicBezTo>
                        <a:pt x="37" y="70"/>
                        <a:pt x="37" y="67"/>
                        <a:pt x="36" y="65"/>
                      </a:cubicBezTo>
                      <a:close/>
                      <a:moveTo>
                        <a:pt x="28" y="63"/>
                      </a:moveTo>
                      <a:cubicBezTo>
                        <a:pt x="27" y="65"/>
                        <a:pt x="27" y="69"/>
                        <a:pt x="27" y="72"/>
                      </a:cubicBezTo>
                      <a:cubicBezTo>
                        <a:pt x="27" y="73"/>
                        <a:pt x="28" y="73"/>
                        <a:pt x="28" y="74"/>
                      </a:cubicBezTo>
                      <a:cubicBezTo>
                        <a:pt x="30" y="71"/>
                        <a:pt x="32" y="67"/>
                        <a:pt x="31" y="65"/>
                      </a:cubicBezTo>
                      <a:cubicBezTo>
                        <a:pt x="30" y="64"/>
                        <a:pt x="30" y="63"/>
                        <a:pt x="28" y="63"/>
                      </a:cubicBezTo>
                      <a:close/>
                      <a:moveTo>
                        <a:pt x="32" y="36"/>
                      </a:moveTo>
                      <a:cubicBezTo>
                        <a:pt x="31" y="39"/>
                        <a:pt x="30" y="42"/>
                        <a:pt x="29" y="44"/>
                      </a:cubicBezTo>
                      <a:cubicBezTo>
                        <a:pt x="28" y="48"/>
                        <a:pt x="27" y="51"/>
                        <a:pt x="28" y="55"/>
                      </a:cubicBezTo>
                      <a:cubicBezTo>
                        <a:pt x="28" y="53"/>
                        <a:pt x="29" y="51"/>
                        <a:pt x="29" y="49"/>
                      </a:cubicBezTo>
                      <a:cubicBezTo>
                        <a:pt x="31" y="45"/>
                        <a:pt x="32" y="41"/>
                        <a:pt x="3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5" name="Forma Livre 47">
                  <a:extLst>
                    <a:ext uri="{FF2B5EF4-FFF2-40B4-BE49-F238E27FC236}">
                      <a16:creationId xmlns:a16="http://schemas.microsoft.com/office/drawing/2014/main" id="{AA638D49-7741-496C-9B6D-2615D1568A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76027" y="1179202"/>
                  <a:ext cx="363538" cy="328613"/>
                </a:xfrm>
                <a:custGeom>
                  <a:avLst/>
                  <a:gdLst>
                    <a:gd name="T0" fmla="*/ 50 w 161"/>
                    <a:gd name="T1" fmla="*/ 8 h 146"/>
                    <a:gd name="T2" fmla="*/ 60 w 161"/>
                    <a:gd name="T3" fmla="*/ 25 h 146"/>
                    <a:gd name="T4" fmla="*/ 54 w 161"/>
                    <a:gd name="T5" fmla="*/ 17 h 146"/>
                    <a:gd name="T6" fmla="*/ 63 w 161"/>
                    <a:gd name="T7" fmla="*/ 34 h 146"/>
                    <a:gd name="T8" fmla="*/ 49 w 161"/>
                    <a:gd name="T9" fmla="*/ 37 h 146"/>
                    <a:gd name="T10" fmla="*/ 41 w 161"/>
                    <a:gd name="T11" fmla="*/ 13 h 146"/>
                    <a:gd name="T12" fmla="*/ 16 w 161"/>
                    <a:gd name="T13" fmla="*/ 62 h 146"/>
                    <a:gd name="T14" fmla="*/ 34 w 161"/>
                    <a:gd name="T15" fmla="*/ 92 h 146"/>
                    <a:gd name="T16" fmla="*/ 27 w 161"/>
                    <a:gd name="T17" fmla="*/ 146 h 146"/>
                    <a:gd name="T18" fmla="*/ 33 w 161"/>
                    <a:gd name="T19" fmla="*/ 104 h 146"/>
                    <a:gd name="T20" fmla="*/ 26 w 161"/>
                    <a:gd name="T21" fmla="*/ 102 h 146"/>
                    <a:gd name="T22" fmla="*/ 30 w 161"/>
                    <a:gd name="T23" fmla="*/ 101 h 146"/>
                    <a:gd name="T24" fmla="*/ 4 w 161"/>
                    <a:gd name="T25" fmla="*/ 60 h 146"/>
                    <a:gd name="T26" fmla="*/ 41 w 161"/>
                    <a:gd name="T27" fmla="*/ 10 h 146"/>
                    <a:gd name="T28" fmla="*/ 51 w 161"/>
                    <a:gd name="T29" fmla="*/ 4 h 146"/>
                    <a:gd name="T30" fmla="*/ 145 w 161"/>
                    <a:gd name="T31" fmla="*/ 13 h 146"/>
                    <a:gd name="T32" fmla="*/ 142 w 161"/>
                    <a:gd name="T33" fmla="*/ 0 h 146"/>
                    <a:gd name="T34" fmla="*/ 141 w 161"/>
                    <a:gd name="T35" fmla="*/ 33 h 146"/>
                    <a:gd name="T36" fmla="*/ 50 w 161"/>
                    <a:gd name="T37" fmla="*/ 8 h 146"/>
                    <a:gd name="T38" fmla="*/ 137 w 161"/>
                    <a:gd name="T39" fmla="*/ 31 h 146"/>
                    <a:gd name="T40" fmla="*/ 148 w 161"/>
                    <a:gd name="T41" fmla="*/ 16 h 146"/>
                    <a:gd name="T42" fmla="*/ 70 w 161"/>
                    <a:gd name="T43" fmla="*/ 8 h 146"/>
                    <a:gd name="T44" fmla="*/ 137 w 161"/>
                    <a:gd name="T45" fmla="*/ 31 h 146"/>
                    <a:gd name="T46" fmla="*/ 26 w 161"/>
                    <a:gd name="T47" fmla="*/ 84 h 146"/>
                    <a:gd name="T48" fmla="*/ 22 w 161"/>
                    <a:gd name="T49" fmla="*/ 16 h 146"/>
                    <a:gd name="T50" fmla="*/ 26 w 161"/>
                    <a:gd name="T51" fmla="*/ 84 h 146"/>
                    <a:gd name="T52" fmla="*/ 57 w 161"/>
                    <a:gd name="T53" fmla="*/ 28 h 146"/>
                    <a:gd name="T54" fmla="*/ 46 w 161"/>
                    <a:gd name="T55" fmla="*/ 16 h 146"/>
                    <a:gd name="T56" fmla="*/ 57 w 161"/>
                    <a:gd name="T57" fmla="*/ 28 h 146"/>
                    <a:gd name="T58" fmla="*/ 57 w 161"/>
                    <a:gd name="T59" fmla="*/ 31 h 146"/>
                    <a:gd name="T60" fmla="*/ 46 w 161"/>
                    <a:gd name="T61" fmla="*/ 28 h 146"/>
                    <a:gd name="T62" fmla="*/ 57 w 161"/>
                    <a:gd name="T63" fmla="*/ 31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1" h="146">
                      <a:moveTo>
                        <a:pt x="50" y="8"/>
                      </a:moveTo>
                      <a:cubicBezTo>
                        <a:pt x="55" y="14"/>
                        <a:pt x="53" y="20"/>
                        <a:pt x="60" y="25"/>
                      </a:cubicBezTo>
                      <a:cubicBezTo>
                        <a:pt x="62" y="23"/>
                        <a:pt x="58" y="18"/>
                        <a:pt x="54" y="17"/>
                      </a:cubicBezTo>
                      <a:cubicBezTo>
                        <a:pt x="64" y="13"/>
                        <a:pt x="65" y="25"/>
                        <a:pt x="63" y="34"/>
                      </a:cubicBezTo>
                      <a:cubicBezTo>
                        <a:pt x="59" y="36"/>
                        <a:pt x="55" y="37"/>
                        <a:pt x="49" y="37"/>
                      </a:cubicBezTo>
                      <a:cubicBezTo>
                        <a:pt x="43" y="31"/>
                        <a:pt x="43" y="19"/>
                        <a:pt x="41" y="13"/>
                      </a:cubicBezTo>
                      <a:cubicBezTo>
                        <a:pt x="14" y="14"/>
                        <a:pt x="9" y="41"/>
                        <a:pt x="16" y="62"/>
                      </a:cubicBezTo>
                      <a:cubicBezTo>
                        <a:pt x="19" y="72"/>
                        <a:pt x="30" y="81"/>
                        <a:pt x="34" y="92"/>
                      </a:cubicBezTo>
                      <a:cubicBezTo>
                        <a:pt x="41" y="111"/>
                        <a:pt x="38" y="129"/>
                        <a:pt x="27" y="146"/>
                      </a:cubicBezTo>
                      <a:cubicBezTo>
                        <a:pt x="28" y="137"/>
                        <a:pt x="39" y="121"/>
                        <a:pt x="33" y="104"/>
                      </a:cubicBezTo>
                      <a:cubicBezTo>
                        <a:pt x="31" y="102"/>
                        <a:pt x="29" y="102"/>
                        <a:pt x="26" y="102"/>
                      </a:cubicBezTo>
                      <a:cubicBezTo>
                        <a:pt x="26" y="100"/>
                        <a:pt x="28" y="101"/>
                        <a:pt x="30" y="101"/>
                      </a:cubicBezTo>
                      <a:cubicBezTo>
                        <a:pt x="28" y="89"/>
                        <a:pt x="7" y="79"/>
                        <a:pt x="4" y="60"/>
                      </a:cubicBezTo>
                      <a:cubicBezTo>
                        <a:pt x="1" y="34"/>
                        <a:pt x="12" y="6"/>
                        <a:pt x="41" y="10"/>
                      </a:cubicBezTo>
                      <a:cubicBezTo>
                        <a:pt x="45" y="9"/>
                        <a:pt x="47" y="5"/>
                        <a:pt x="51" y="4"/>
                      </a:cubicBezTo>
                      <a:cubicBezTo>
                        <a:pt x="86" y="1"/>
                        <a:pt x="128" y="46"/>
                        <a:pt x="145" y="13"/>
                      </a:cubicBezTo>
                      <a:cubicBezTo>
                        <a:pt x="146" y="6"/>
                        <a:pt x="144" y="3"/>
                        <a:pt x="142" y="0"/>
                      </a:cubicBezTo>
                      <a:cubicBezTo>
                        <a:pt x="161" y="2"/>
                        <a:pt x="149" y="29"/>
                        <a:pt x="141" y="33"/>
                      </a:cubicBezTo>
                      <a:cubicBezTo>
                        <a:pt x="111" y="47"/>
                        <a:pt x="71" y="4"/>
                        <a:pt x="50" y="8"/>
                      </a:cubicBezTo>
                      <a:close/>
                      <a:moveTo>
                        <a:pt x="137" y="31"/>
                      </a:moveTo>
                      <a:cubicBezTo>
                        <a:pt x="142" y="29"/>
                        <a:pt x="151" y="17"/>
                        <a:pt x="148" y="16"/>
                      </a:cubicBezTo>
                      <a:cubicBezTo>
                        <a:pt x="130" y="43"/>
                        <a:pt x="93" y="14"/>
                        <a:pt x="70" y="8"/>
                      </a:cubicBezTo>
                      <a:cubicBezTo>
                        <a:pt x="87" y="21"/>
                        <a:pt x="105" y="33"/>
                        <a:pt x="137" y="31"/>
                      </a:cubicBezTo>
                      <a:close/>
                      <a:moveTo>
                        <a:pt x="26" y="84"/>
                      </a:moveTo>
                      <a:cubicBezTo>
                        <a:pt x="10" y="71"/>
                        <a:pt x="7" y="27"/>
                        <a:pt x="22" y="16"/>
                      </a:cubicBezTo>
                      <a:cubicBezTo>
                        <a:pt x="0" y="29"/>
                        <a:pt x="5" y="78"/>
                        <a:pt x="26" y="84"/>
                      </a:cubicBezTo>
                      <a:close/>
                      <a:moveTo>
                        <a:pt x="57" y="28"/>
                      </a:moveTo>
                      <a:cubicBezTo>
                        <a:pt x="55" y="22"/>
                        <a:pt x="53" y="16"/>
                        <a:pt x="46" y="16"/>
                      </a:cubicBezTo>
                      <a:cubicBezTo>
                        <a:pt x="46" y="23"/>
                        <a:pt x="50" y="27"/>
                        <a:pt x="57" y="28"/>
                      </a:cubicBezTo>
                      <a:close/>
                      <a:moveTo>
                        <a:pt x="57" y="31"/>
                      </a:moveTo>
                      <a:cubicBezTo>
                        <a:pt x="51" y="33"/>
                        <a:pt x="49" y="24"/>
                        <a:pt x="46" y="28"/>
                      </a:cubicBezTo>
                      <a:cubicBezTo>
                        <a:pt x="47" y="31"/>
                        <a:pt x="56" y="40"/>
                        <a:pt x="57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6" name="Forma Livre 48">
                  <a:extLst>
                    <a:ext uri="{FF2B5EF4-FFF2-40B4-BE49-F238E27FC236}">
                      <a16:creationId xmlns:a16="http://schemas.microsoft.com/office/drawing/2014/main" id="{64CEC5B7-4187-4C49-9112-F0DB2C945C3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168089" y="1176027"/>
                  <a:ext cx="336550" cy="338138"/>
                </a:xfrm>
                <a:custGeom>
                  <a:avLst/>
                  <a:gdLst>
                    <a:gd name="T0" fmla="*/ 81 w 150"/>
                    <a:gd name="T1" fmla="*/ 22 h 150"/>
                    <a:gd name="T2" fmla="*/ 52 w 150"/>
                    <a:gd name="T3" fmla="*/ 17 h 150"/>
                    <a:gd name="T4" fmla="*/ 60 w 150"/>
                    <a:gd name="T5" fmla="*/ 35 h 150"/>
                    <a:gd name="T6" fmla="*/ 45 w 150"/>
                    <a:gd name="T7" fmla="*/ 39 h 150"/>
                    <a:gd name="T8" fmla="*/ 39 w 150"/>
                    <a:gd name="T9" fmla="*/ 20 h 150"/>
                    <a:gd name="T10" fmla="*/ 14 w 150"/>
                    <a:gd name="T11" fmla="*/ 63 h 150"/>
                    <a:gd name="T12" fmla="*/ 25 w 150"/>
                    <a:gd name="T13" fmla="*/ 148 h 150"/>
                    <a:gd name="T14" fmla="*/ 26 w 150"/>
                    <a:gd name="T15" fmla="*/ 137 h 150"/>
                    <a:gd name="T16" fmla="*/ 23 w 150"/>
                    <a:gd name="T17" fmla="*/ 104 h 150"/>
                    <a:gd name="T18" fmla="*/ 26 w 150"/>
                    <a:gd name="T19" fmla="*/ 101 h 150"/>
                    <a:gd name="T20" fmla="*/ 1 w 150"/>
                    <a:gd name="T21" fmla="*/ 61 h 150"/>
                    <a:gd name="T22" fmla="*/ 38 w 150"/>
                    <a:gd name="T23" fmla="*/ 10 h 150"/>
                    <a:gd name="T24" fmla="*/ 91 w 150"/>
                    <a:gd name="T25" fmla="*/ 16 h 150"/>
                    <a:gd name="T26" fmla="*/ 139 w 150"/>
                    <a:gd name="T27" fmla="*/ 2 h 150"/>
                    <a:gd name="T28" fmla="*/ 150 w 150"/>
                    <a:gd name="T29" fmla="*/ 12 h 150"/>
                    <a:gd name="T30" fmla="*/ 82 w 150"/>
                    <a:gd name="T31" fmla="*/ 20 h 150"/>
                    <a:gd name="T32" fmla="*/ 141 w 150"/>
                    <a:gd name="T33" fmla="*/ 2 h 150"/>
                    <a:gd name="T34" fmla="*/ 143 w 150"/>
                    <a:gd name="T35" fmla="*/ 14 h 150"/>
                    <a:gd name="T36" fmla="*/ 44 w 150"/>
                    <a:gd name="T37" fmla="*/ 9 h 150"/>
                    <a:gd name="T38" fmla="*/ 38 w 150"/>
                    <a:gd name="T39" fmla="*/ 12 h 150"/>
                    <a:gd name="T40" fmla="*/ 2 w 150"/>
                    <a:gd name="T41" fmla="*/ 60 h 150"/>
                    <a:gd name="T42" fmla="*/ 28 w 150"/>
                    <a:gd name="T43" fmla="*/ 102 h 150"/>
                    <a:gd name="T44" fmla="*/ 30 w 150"/>
                    <a:gd name="T45" fmla="*/ 104 h 150"/>
                    <a:gd name="T46" fmla="*/ 32 w 150"/>
                    <a:gd name="T47" fmla="*/ 116 h 150"/>
                    <a:gd name="T48" fmla="*/ 31 w 150"/>
                    <a:gd name="T49" fmla="*/ 93 h 150"/>
                    <a:gd name="T50" fmla="*/ 11 w 150"/>
                    <a:gd name="T51" fmla="*/ 61 h 150"/>
                    <a:gd name="T52" fmla="*/ 23 w 150"/>
                    <a:gd name="T53" fmla="*/ 85 h 150"/>
                    <a:gd name="T54" fmla="*/ 19 w 150"/>
                    <a:gd name="T55" fmla="*/ 17 h 150"/>
                    <a:gd name="T56" fmla="*/ 39 w 150"/>
                    <a:gd name="T57" fmla="*/ 13 h 150"/>
                    <a:gd name="T58" fmla="*/ 42 w 150"/>
                    <a:gd name="T59" fmla="*/ 29 h 150"/>
                    <a:gd name="T60" fmla="*/ 48 w 150"/>
                    <a:gd name="T61" fmla="*/ 29 h 150"/>
                    <a:gd name="T62" fmla="*/ 55 w 150"/>
                    <a:gd name="T63" fmla="*/ 32 h 150"/>
                    <a:gd name="T64" fmla="*/ 42 w 150"/>
                    <a:gd name="T65" fmla="*/ 30 h 150"/>
                    <a:gd name="T66" fmla="*/ 60 w 150"/>
                    <a:gd name="T67" fmla="*/ 27 h 150"/>
                    <a:gd name="T68" fmla="*/ 58 w 150"/>
                    <a:gd name="T69" fmla="*/ 25 h 150"/>
                    <a:gd name="T70" fmla="*/ 56 w 150"/>
                    <a:gd name="T71" fmla="*/ 27 h 150"/>
                    <a:gd name="T72" fmla="*/ 50 w 150"/>
                    <a:gd name="T73" fmla="*/ 18 h 150"/>
                    <a:gd name="T74" fmla="*/ 45 w 150"/>
                    <a:gd name="T75" fmla="*/ 9 h 150"/>
                    <a:gd name="T76" fmla="*/ 57 w 150"/>
                    <a:gd name="T77" fmla="*/ 25 h 150"/>
                    <a:gd name="T78" fmla="*/ 53 w 150"/>
                    <a:gd name="T79" fmla="*/ 33 h 150"/>
                    <a:gd name="T80" fmla="*/ 44 w 150"/>
                    <a:gd name="T81" fmla="*/ 29 h 150"/>
                    <a:gd name="T82" fmla="*/ 8 w 150"/>
                    <a:gd name="T83" fmla="*/ 46 h 150"/>
                    <a:gd name="T84" fmla="*/ 146 w 150"/>
                    <a:gd name="T85" fmla="*/ 18 h 150"/>
                    <a:gd name="T86" fmla="*/ 134 w 150"/>
                    <a:gd name="T87" fmla="*/ 33 h 150"/>
                    <a:gd name="T88" fmla="*/ 67 w 150"/>
                    <a:gd name="T89" fmla="*/ 9 h 150"/>
                    <a:gd name="T90" fmla="*/ 145 w 150"/>
                    <a:gd name="T91" fmla="*/ 16 h 150"/>
                    <a:gd name="T92" fmla="*/ 133 w 150"/>
                    <a:gd name="T93" fmla="*/ 31 h 150"/>
                    <a:gd name="T94" fmla="*/ 71 w 150"/>
                    <a:gd name="T95" fmla="*/ 11 h 150"/>
                    <a:gd name="T96" fmla="*/ 54 w 150"/>
                    <a:gd name="T97" fmla="*/ 30 h 150"/>
                    <a:gd name="T98" fmla="*/ 43 w 150"/>
                    <a:gd name="T99" fmla="*/ 16 h 150"/>
                    <a:gd name="T100" fmla="*/ 43 w 150"/>
                    <a:gd name="T101" fmla="*/ 17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50" h="150">
                      <a:moveTo>
                        <a:pt x="150" y="12"/>
                      </a:moveTo>
                      <a:cubicBezTo>
                        <a:pt x="150" y="20"/>
                        <a:pt x="143" y="32"/>
                        <a:pt x="138" y="34"/>
                      </a:cubicBezTo>
                      <a:cubicBezTo>
                        <a:pt x="120" y="43"/>
                        <a:pt x="99" y="32"/>
                        <a:pt x="81" y="22"/>
                      </a:cubicBezTo>
                      <a:cubicBezTo>
                        <a:pt x="69" y="15"/>
                        <a:pt x="57" y="9"/>
                        <a:pt x="48" y="10"/>
                      </a:cubicBezTo>
                      <a:cubicBezTo>
                        <a:pt x="50" y="12"/>
                        <a:pt x="51" y="15"/>
                        <a:pt x="52" y="17"/>
                      </a:cubicBez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54" y="16"/>
                        <a:pt x="56" y="16"/>
                        <a:pt x="58" y="17"/>
                      </a:cubicBezTo>
                      <a:cubicBezTo>
                        <a:pt x="61" y="19"/>
                        <a:pt x="61" y="24"/>
                        <a:pt x="61" y="27"/>
                      </a:cubicBezTo>
                      <a:cubicBezTo>
                        <a:pt x="61" y="30"/>
                        <a:pt x="61" y="33"/>
                        <a:pt x="60" y="35"/>
                      </a:cubicBezTo>
                      <a:cubicBezTo>
                        <a:pt x="60" y="35"/>
                        <a:pt x="60" y="35"/>
                        <a:pt x="60" y="35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57" y="38"/>
                        <a:pt x="52" y="39"/>
                        <a:pt x="45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5" y="38"/>
                        <a:pt x="45" y="38"/>
                        <a:pt x="45" y="38"/>
                      </a:cubicBezTo>
                      <a:cubicBezTo>
                        <a:pt x="41" y="34"/>
                        <a:pt x="40" y="26"/>
                        <a:pt x="39" y="20"/>
                      </a:cubicBezTo>
                      <a:cubicBezTo>
                        <a:pt x="39" y="18"/>
                        <a:pt x="38" y="16"/>
                        <a:pt x="38" y="14"/>
                      </a:cubicBezTo>
                      <a:cubicBezTo>
                        <a:pt x="21" y="15"/>
                        <a:pt x="11" y="27"/>
                        <a:pt x="11" y="47"/>
                      </a:cubicBezTo>
                      <a:cubicBezTo>
                        <a:pt x="11" y="52"/>
                        <a:pt x="12" y="58"/>
                        <a:pt x="14" y="63"/>
                      </a:cubicBezTo>
                      <a:cubicBezTo>
                        <a:pt x="15" y="68"/>
                        <a:pt x="18" y="72"/>
                        <a:pt x="22" y="77"/>
                      </a:cubicBezTo>
                      <a:cubicBezTo>
                        <a:pt x="26" y="82"/>
                        <a:pt x="30" y="87"/>
                        <a:pt x="32" y="93"/>
                      </a:cubicBezTo>
                      <a:cubicBezTo>
                        <a:pt x="39" y="111"/>
                        <a:pt x="36" y="130"/>
                        <a:pt x="25" y="148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3" y="147"/>
                        <a:pt x="23" y="147"/>
                        <a:pt x="23" y="147"/>
                      </a:cubicBezTo>
                      <a:cubicBezTo>
                        <a:pt x="24" y="144"/>
                        <a:pt x="25" y="141"/>
                        <a:pt x="26" y="137"/>
                      </a:cubicBezTo>
                      <a:cubicBezTo>
                        <a:pt x="28" y="131"/>
                        <a:pt x="31" y="123"/>
                        <a:pt x="31" y="116"/>
                      </a:cubicBezTo>
                      <a:cubicBezTo>
                        <a:pt x="31" y="112"/>
                        <a:pt x="30" y="108"/>
                        <a:pt x="29" y="105"/>
                      </a:cubicBezTo>
                      <a:cubicBezTo>
                        <a:pt x="28" y="104"/>
                        <a:pt x="26" y="104"/>
                        <a:pt x="23" y="104"/>
                      </a:cubicBezTo>
                      <a:cubicBezTo>
                        <a:pt x="22" y="104"/>
                        <a:pt x="22" y="104"/>
                        <a:pt x="22" y="104"/>
                      </a:cubicBezTo>
                      <a:cubicBezTo>
                        <a:pt x="22" y="103"/>
                        <a:pt x="22" y="103"/>
                        <a:pt x="22" y="103"/>
                      </a:cubicBezTo>
                      <a:cubicBezTo>
                        <a:pt x="22" y="101"/>
                        <a:pt x="24" y="101"/>
                        <a:pt x="26" y="101"/>
                      </a:cubicBezTo>
                      <a:cubicBezTo>
                        <a:pt x="26" y="101"/>
                        <a:pt x="26" y="101"/>
                        <a:pt x="26" y="101"/>
                      </a:cubicBezTo>
                      <a:cubicBezTo>
                        <a:pt x="25" y="97"/>
                        <a:pt x="21" y="93"/>
                        <a:pt x="17" y="88"/>
                      </a:cubicBezTo>
                      <a:cubicBezTo>
                        <a:pt x="10" y="81"/>
                        <a:pt x="2" y="72"/>
                        <a:pt x="1" y="61"/>
                      </a:cubicBezTo>
                      <a:cubicBezTo>
                        <a:pt x="0" y="58"/>
                        <a:pt x="0" y="55"/>
                        <a:pt x="0" y="52"/>
                      </a:cubicBezTo>
                      <a:cubicBezTo>
                        <a:pt x="0" y="37"/>
                        <a:pt x="5" y="24"/>
                        <a:pt x="13" y="17"/>
                      </a:cubicBezTo>
                      <a:cubicBezTo>
                        <a:pt x="20" y="11"/>
                        <a:pt x="28" y="9"/>
                        <a:pt x="38" y="10"/>
                      </a:cubicBezTo>
                      <a:cubicBezTo>
                        <a:pt x="40" y="10"/>
                        <a:pt x="41" y="9"/>
                        <a:pt x="43" y="7"/>
                      </a:cubicBezTo>
                      <a:cubicBezTo>
                        <a:pt x="44" y="6"/>
                        <a:pt x="46" y="5"/>
                        <a:pt x="48" y="4"/>
                      </a:cubicBezTo>
                      <a:cubicBezTo>
                        <a:pt x="62" y="3"/>
                        <a:pt x="77" y="9"/>
                        <a:pt x="91" y="16"/>
                      </a:cubicBezTo>
                      <a:cubicBezTo>
                        <a:pt x="113" y="25"/>
                        <a:pt x="131" y="33"/>
                        <a:pt x="141" y="13"/>
                      </a:cubicBezTo>
                      <a:cubicBezTo>
                        <a:pt x="142" y="12"/>
                        <a:pt x="142" y="11"/>
                        <a:pt x="142" y="10"/>
                      </a:cubicBezTo>
                      <a:cubicBezTo>
                        <a:pt x="142" y="7"/>
                        <a:pt x="140" y="4"/>
                        <a:pt x="139" y="2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9" y="0"/>
                        <a:pt x="139" y="0"/>
                        <a:pt x="139" y="0"/>
                      </a:cubicBezTo>
                      <a:cubicBezTo>
                        <a:pt x="146" y="1"/>
                        <a:pt x="150" y="5"/>
                        <a:pt x="150" y="12"/>
                      </a:cubicBezTo>
                      <a:close/>
                      <a:moveTo>
                        <a:pt x="45" y="9"/>
                      </a:move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56" y="7"/>
                        <a:pt x="68" y="13"/>
                        <a:pt x="82" y="20"/>
                      </a:cubicBezTo>
                      <a:cubicBezTo>
                        <a:pt x="100" y="30"/>
                        <a:pt x="120" y="41"/>
                        <a:pt x="138" y="33"/>
                      </a:cubicBezTo>
                      <a:cubicBezTo>
                        <a:pt x="142" y="31"/>
                        <a:pt x="148" y="20"/>
                        <a:pt x="148" y="12"/>
                      </a:cubicBezTo>
                      <a:cubicBezTo>
                        <a:pt x="148" y="8"/>
                        <a:pt x="147" y="3"/>
                        <a:pt x="141" y="2"/>
                      </a:cubicBezTo>
                      <a:cubicBezTo>
                        <a:pt x="142" y="4"/>
                        <a:pt x="143" y="7"/>
                        <a:pt x="143" y="10"/>
                      </a:cubicBezTo>
                      <a:cubicBezTo>
                        <a:pt x="143" y="11"/>
                        <a:pt x="143" y="13"/>
                        <a:pt x="143" y="14"/>
                      </a:cubicBezTo>
                      <a:cubicBezTo>
                        <a:pt x="143" y="14"/>
                        <a:pt x="143" y="14"/>
                        <a:pt x="143" y="14"/>
                      </a:cubicBezTo>
                      <a:cubicBezTo>
                        <a:pt x="132" y="35"/>
                        <a:pt x="112" y="26"/>
                        <a:pt x="91" y="17"/>
                      </a:cubicBezTo>
                      <a:cubicBezTo>
                        <a:pt x="76" y="11"/>
                        <a:pt x="62" y="5"/>
                        <a:pt x="48" y="6"/>
                      </a:cubicBezTo>
                      <a:cubicBezTo>
                        <a:pt x="46" y="6"/>
                        <a:pt x="45" y="7"/>
                        <a:pt x="44" y="9"/>
                      </a:cubicBezTo>
                      <a:cubicBezTo>
                        <a:pt x="42" y="10"/>
                        <a:pt x="41" y="11"/>
                        <a:pt x="39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38" y="12"/>
                        <a:pt x="38" y="12"/>
                        <a:pt x="38" y="12"/>
                      </a:cubicBezTo>
                      <a:cubicBezTo>
                        <a:pt x="29" y="10"/>
                        <a:pt x="20" y="13"/>
                        <a:pt x="14" y="18"/>
                      </a:cubicBezTo>
                      <a:cubicBezTo>
                        <a:pt x="6" y="25"/>
                        <a:pt x="2" y="37"/>
                        <a:pt x="2" y="52"/>
                      </a:cubicBezTo>
                      <a:cubicBezTo>
                        <a:pt x="2" y="55"/>
                        <a:pt x="2" y="58"/>
                        <a:pt x="2" y="60"/>
                      </a:cubicBezTo>
                      <a:cubicBezTo>
                        <a:pt x="4" y="72"/>
                        <a:pt x="11" y="80"/>
                        <a:pt x="18" y="87"/>
                      </a:cubicBezTo>
                      <a:cubicBezTo>
                        <a:pt x="23" y="92"/>
                        <a:pt x="27" y="97"/>
                        <a:pt x="28" y="102"/>
                      </a:cubicBezTo>
                      <a:cubicBezTo>
                        <a:pt x="28" y="102"/>
                        <a:pt x="28" y="102"/>
                        <a:pt x="28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ubicBezTo>
                        <a:pt x="28" y="103"/>
                        <a:pt x="29" y="103"/>
                        <a:pt x="30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1" y="104"/>
                        <a:pt x="31" y="104"/>
                        <a:pt x="31" y="104"/>
                      </a:cubicBezTo>
                      <a:cubicBezTo>
                        <a:pt x="32" y="108"/>
                        <a:pt x="32" y="112"/>
                        <a:pt x="32" y="116"/>
                      </a:cubicBezTo>
                      <a:cubicBezTo>
                        <a:pt x="32" y="124"/>
                        <a:pt x="30" y="131"/>
                        <a:pt x="28" y="138"/>
                      </a:cubicBezTo>
                      <a:cubicBezTo>
                        <a:pt x="27" y="140"/>
                        <a:pt x="26" y="141"/>
                        <a:pt x="26" y="143"/>
                      </a:cubicBezTo>
                      <a:cubicBezTo>
                        <a:pt x="35" y="127"/>
                        <a:pt x="37" y="110"/>
                        <a:pt x="31" y="93"/>
                      </a:cubicBezTo>
                      <a:cubicBezTo>
                        <a:pt x="28" y="88"/>
                        <a:pt x="25" y="83"/>
                        <a:pt x="21" y="78"/>
                      </a:cubicBezTo>
                      <a:cubicBezTo>
                        <a:pt x="17" y="73"/>
                        <a:pt x="14" y="69"/>
                        <a:pt x="12" y="64"/>
                      </a:cubicBezTo>
                      <a:cubicBezTo>
                        <a:pt x="12" y="63"/>
                        <a:pt x="12" y="62"/>
                        <a:pt x="11" y="61"/>
                      </a:cubicBezTo>
                      <a:cubicBezTo>
                        <a:pt x="13" y="71"/>
                        <a:pt x="17" y="79"/>
                        <a:pt x="23" y="84"/>
                      </a:cubicBezTo>
                      <a:cubicBezTo>
                        <a:pt x="26" y="86"/>
                        <a:pt x="26" y="86"/>
                        <a:pt x="26" y="86"/>
                      </a:cubicBezTo>
                      <a:cubicBezTo>
                        <a:pt x="23" y="85"/>
                        <a:pt x="23" y="85"/>
                        <a:pt x="23" y="85"/>
                      </a:cubicBezTo>
                      <a:cubicBezTo>
                        <a:pt x="10" y="82"/>
                        <a:pt x="4" y="64"/>
                        <a:pt x="4" y="49"/>
                      </a:cubicBezTo>
                      <a:cubicBezTo>
                        <a:pt x="4" y="34"/>
                        <a:pt x="9" y="21"/>
                        <a:pt x="18" y="16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21"/>
                        <a:pt x="12" y="28"/>
                        <a:pt x="10" y="37"/>
                      </a:cubicBezTo>
                      <a:cubicBezTo>
                        <a:pt x="13" y="22"/>
                        <a:pt x="23" y="14"/>
                        <a:pt x="38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40" y="15"/>
                        <a:pt x="40" y="18"/>
                        <a:pt x="40" y="20"/>
                      </a:cubicBezTo>
                      <a:cubicBezTo>
                        <a:pt x="41" y="23"/>
                        <a:pt x="41" y="26"/>
                        <a:pt x="42" y="29"/>
                      </a:cubicBezTo>
                      <a:cubicBezTo>
                        <a:pt x="42" y="29"/>
                        <a:pt x="42" y="29"/>
                        <a:pt x="42" y="29"/>
                      </a:cubicBezTo>
                      <a:cubicBezTo>
                        <a:pt x="43" y="28"/>
                        <a:pt x="44" y="27"/>
                        <a:pt x="44" y="27"/>
                      </a:cubicBezTo>
                      <a:cubicBezTo>
                        <a:pt x="46" y="27"/>
                        <a:pt x="47" y="28"/>
                        <a:pt x="48" y="29"/>
                      </a:cubicBezTo>
                      <a:cubicBezTo>
                        <a:pt x="50" y="31"/>
                        <a:pt x="52" y="32"/>
                        <a:pt x="54" y="31"/>
                      </a:cubicBezTo>
                      <a:cubicBezTo>
                        <a:pt x="55" y="31"/>
                        <a:pt x="55" y="31"/>
                        <a:pt x="55" y="31"/>
                      </a:cubicBezTo>
                      <a:cubicBezTo>
                        <a:pt x="55" y="32"/>
                        <a:pt x="55" y="32"/>
                        <a:pt x="55" y="32"/>
                      </a:cubicBezTo>
                      <a:cubicBezTo>
                        <a:pt x="54" y="35"/>
                        <a:pt x="53" y="36"/>
                        <a:pt x="52" y="37"/>
                      </a:cubicBezTo>
                      <a:cubicBezTo>
                        <a:pt x="48" y="38"/>
                        <a:pt x="43" y="32"/>
                        <a:pt x="42" y="30"/>
                      </a:cubicBezTo>
                      <a:cubicBezTo>
                        <a:pt x="42" y="30"/>
                        <a:pt x="42" y="30"/>
                        <a:pt x="42" y="30"/>
                      </a:cubicBezTo>
                      <a:cubicBezTo>
                        <a:pt x="43" y="33"/>
                        <a:pt x="44" y="35"/>
                        <a:pt x="46" y="37"/>
                      </a:cubicBezTo>
                      <a:cubicBezTo>
                        <a:pt x="52" y="38"/>
                        <a:pt x="56" y="37"/>
                        <a:pt x="59" y="35"/>
                      </a:cubicBezTo>
                      <a:cubicBezTo>
                        <a:pt x="60" y="32"/>
                        <a:pt x="60" y="30"/>
                        <a:pt x="60" y="27"/>
                      </a:cubicBezTo>
                      <a:cubicBezTo>
                        <a:pt x="60" y="23"/>
                        <a:pt x="59" y="20"/>
                        <a:pt x="57" y="18"/>
                      </a:cubicBezTo>
                      <a:cubicBezTo>
                        <a:pt x="56" y="18"/>
                        <a:pt x="55" y="18"/>
                        <a:pt x="53" y="18"/>
                      </a:cubicBezTo>
                      <a:cubicBezTo>
                        <a:pt x="56" y="19"/>
                        <a:pt x="58" y="22"/>
                        <a:pt x="58" y="25"/>
                      </a:cubicBezTo>
                      <a:cubicBezTo>
                        <a:pt x="58" y="26"/>
                        <a:pt x="58" y="26"/>
                        <a:pt x="57" y="27"/>
                      </a:cubicBezTo>
                      <a:cubicBezTo>
                        <a:pt x="57" y="27"/>
                        <a:pt x="57" y="27"/>
                        <a:pt x="57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cubicBezTo>
                        <a:pt x="53" y="24"/>
                        <a:pt x="52" y="21"/>
                        <a:pt x="51" y="19"/>
                      </a:cubicBezTo>
                      <a:cubicBezTo>
                        <a:pt x="49" y="18"/>
                        <a:pt x="49" y="18"/>
                        <a:pt x="49" y="18"/>
                      </a:cubicBezTo>
                      <a:cubicBezTo>
                        <a:pt x="50" y="18"/>
                        <a:pt x="50" y="18"/>
                        <a:pt x="50" y="18"/>
                      </a:cubicBezTo>
                      <a:cubicBezTo>
                        <a:pt x="50" y="17"/>
                        <a:pt x="50" y="17"/>
                        <a:pt x="50" y="17"/>
                      </a:cubicBezTo>
                      <a:cubicBezTo>
                        <a:pt x="49" y="15"/>
                        <a:pt x="49" y="12"/>
                        <a:pt x="46" y="10"/>
                      </a:cubicBezTo>
                      <a:lnTo>
                        <a:pt x="45" y="9"/>
                      </a:lnTo>
                      <a:close/>
                      <a:moveTo>
                        <a:pt x="57" y="25"/>
                      </a:moveTo>
                      <a:cubicBezTo>
                        <a:pt x="57" y="24"/>
                        <a:pt x="55" y="21"/>
                        <a:pt x="53" y="19"/>
                      </a:cubicBezTo>
                      <a:cubicBezTo>
                        <a:pt x="53" y="21"/>
                        <a:pt x="54" y="23"/>
                        <a:pt x="57" y="25"/>
                      </a:cubicBezTo>
                      <a:close/>
                      <a:moveTo>
                        <a:pt x="44" y="29"/>
                      </a:moveTo>
                      <a:cubicBezTo>
                        <a:pt x="45" y="32"/>
                        <a:pt x="49" y="36"/>
                        <a:pt x="51" y="35"/>
                      </a:cubicBezTo>
                      <a:cubicBezTo>
                        <a:pt x="52" y="35"/>
                        <a:pt x="53" y="34"/>
                        <a:pt x="53" y="33"/>
                      </a:cubicBezTo>
                      <a:cubicBezTo>
                        <a:pt x="51" y="33"/>
                        <a:pt x="49" y="32"/>
                        <a:pt x="47" y="30"/>
                      </a:cubicBezTo>
                      <a:cubicBezTo>
                        <a:pt x="46" y="30"/>
                        <a:pt x="45" y="29"/>
                        <a:pt x="45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lose/>
                      <a:moveTo>
                        <a:pt x="5" y="49"/>
                      </a:moveTo>
                      <a:cubicBezTo>
                        <a:pt x="5" y="62"/>
                        <a:pt x="10" y="77"/>
                        <a:pt x="19" y="82"/>
                      </a:cubicBezTo>
                      <a:cubicBezTo>
                        <a:pt x="12" y="74"/>
                        <a:pt x="8" y="58"/>
                        <a:pt x="8" y="46"/>
                      </a:cubicBezTo>
                      <a:cubicBezTo>
                        <a:pt x="8" y="36"/>
                        <a:pt x="10" y="28"/>
                        <a:pt x="13" y="22"/>
                      </a:cubicBezTo>
                      <a:cubicBezTo>
                        <a:pt x="8" y="29"/>
                        <a:pt x="5" y="38"/>
                        <a:pt x="5" y="49"/>
                      </a:cubicBezTo>
                      <a:close/>
                      <a:moveTo>
                        <a:pt x="146" y="18"/>
                      </a:moveTo>
                      <a:cubicBezTo>
                        <a:pt x="146" y="18"/>
                        <a:pt x="146" y="18"/>
                        <a:pt x="146" y="18"/>
                      </a:cubicBezTo>
                      <a:cubicBezTo>
                        <a:pt x="146" y="21"/>
                        <a:pt x="139" y="31"/>
                        <a:pt x="134" y="33"/>
                      </a:cubicBezTo>
                      <a:cubicBezTo>
                        <a:pt x="134" y="33"/>
                        <a:pt x="134" y="33"/>
                        <a:pt x="134" y="33"/>
                      </a:cubicBezTo>
                      <a:cubicBezTo>
                        <a:pt x="103" y="35"/>
                        <a:pt x="85" y="24"/>
                        <a:pt x="66" y="10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67" y="9"/>
                        <a:pt x="67" y="9"/>
                        <a:pt x="67" y="9"/>
                      </a:cubicBezTo>
                      <a:cubicBezTo>
                        <a:pt x="73" y="10"/>
                        <a:pt x="80" y="13"/>
                        <a:pt x="88" y="17"/>
                      </a:cubicBezTo>
                      <a:cubicBezTo>
                        <a:pt x="108" y="26"/>
                        <a:pt x="131" y="36"/>
                        <a:pt x="144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5" y="16"/>
                        <a:pt x="145" y="16"/>
                        <a:pt x="145" y="16"/>
                      </a:cubicBezTo>
                      <a:cubicBezTo>
                        <a:pt x="146" y="16"/>
                        <a:pt x="146" y="16"/>
                        <a:pt x="146" y="18"/>
                      </a:cubicBezTo>
                      <a:close/>
                      <a:moveTo>
                        <a:pt x="133" y="31"/>
                      </a:moveTo>
                      <a:cubicBezTo>
                        <a:pt x="138" y="29"/>
                        <a:pt x="144" y="21"/>
                        <a:pt x="145" y="18"/>
                      </a:cubicBezTo>
                      <a:cubicBezTo>
                        <a:pt x="131" y="37"/>
                        <a:pt x="108" y="27"/>
                        <a:pt x="87" y="18"/>
                      </a:cubicBezTo>
                      <a:cubicBezTo>
                        <a:pt x="81" y="15"/>
                        <a:pt x="76" y="13"/>
                        <a:pt x="71" y="11"/>
                      </a:cubicBezTo>
                      <a:cubicBezTo>
                        <a:pt x="88" y="23"/>
                        <a:pt x="105" y="33"/>
                        <a:pt x="133" y="31"/>
                      </a:cubicBezTo>
                      <a:close/>
                      <a:moveTo>
                        <a:pt x="55" y="30"/>
                      </a:moveTo>
                      <a:cubicBezTo>
                        <a:pt x="54" y="30"/>
                        <a:pt x="54" y="30"/>
                        <a:pt x="54" y="30"/>
                      </a:cubicBezTo>
                      <a:cubicBezTo>
                        <a:pt x="47" y="29"/>
                        <a:pt x="42" y="25"/>
                        <a:pt x="42" y="17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50" y="17"/>
                        <a:pt x="53" y="23"/>
                        <a:pt x="55" y="29"/>
                      </a:cubicBezTo>
                      <a:lnTo>
                        <a:pt x="55" y="30"/>
                      </a:lnTo>
                      <a:close/>
                      <a:moveTo>
                        <a:pt x="43" y="17"/>
                      </a:moveTo>
                      <a:cubicBezTo>
                        <a:pt x="44" y="24"/>
                        <a:pt x="47" y="27"/>
                        <a:pt x="53" y="28"/>
                      </a:cubicBezTo>
                      <a:cubicBezTo>
                        <a:pt x="51" y="23"/>
                        <a:pt x="49" y="19"/>
                        <a:pt x="43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7" name="Forma Livre 49">
                  <a:extLst>
                    <a:ext uri="{FF2B5EF4-FFF2-40B4-BE49-F238E27FC236}">
                      <a16:creationId xmlns:a16="http://schemas.microsoft.com/office/drawing/2014/main" id="{DBDD2D79-FC49-4C3E-8EF7-90F41F02EB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07777"/>
                  <a:ext cx="334963" cy="328613"/>
                </a:xfrm>
                <a:custGeom>
                  <a:avLst/>
                  <a:gdLst>
                    <a:gd name="T0" fmla="*/ 61 w 149"/>
                    <a:gd name="T1" fmla="*/ 17 h 146"/>
                    <a:gd name="T2" fmla="*/ 70 w 149"/>
                    <a:gd name="T3" fmla="*/ 13 h 146"/>
                    <a:gd name="T4" fmla="*/ 67 w 149"/>
                    <a:gd name="T5" fmla="*/ 22 h 146"/>
                    <a:gd name="T6" fmla="*/ 71 w 149"/>
                    <a:gd name="T7" fmla="*/ 8 h 146"/>
                    <a:gd name="T8" fmla="*/ 77 w 149"/>
                    <a:gd name="T9" fmla="*/ 20 h 146"/>
                    <a:gd name="T10" fmla="*/ 146 w 149"/>
                    <a:gd name="T11" fmla="*/ 39 h 146"/>
                    <a:gd name="T12" fmla="*/ 125 w 149"/>
                    <a:gd name="T13" fmla="*/ 103 h 146"/>
                    <a:gd name="T14" fmla="*/ 146 w 149"/>
                    <a:gd name="T15" fmla="*/ 99 h 146"/>
                    <a:gd name="T16" fmla="*/ 148 w 149"/>
                    <a:gd name="T17" fmla="*/ 120 h 146"/>
                    <a:gd name="T18" fmla="*/ 129 w 149"/>
                    <a:gd name="T19" fmla="*/ 119 h 146"/>
                    <a:gd name="T20" fmla="*/ 141 w 149"/>
                    <a:gd name="T21" fmla="*/ 143 h 146"/>
                    <a:gd name="T22" fmla="*/ 124 w 149"/>
                    <a:gd name="T23" fmla="*/ 108 h 146"/>
                    <a:gd name="T24" fmla="*/ 121 w 149"/>
                    <a:gd name="T25" fmla="*/ 76 h 146"/>
                    <a:gd name="T26" fmla="*/ 132 w 149"/>
                    <a:gd name="T27" fmla="*/ 18 h 146"/>
                    <a:gd name="T28" fmla="*/ 46 w 149"/>
                    <a:gd name="T29" fmla="*/ 31 h 146"/>
                    <a:gd name="T30" fmla="*/ 0 w 149"/>
                    <a:gd name="T31" fmla="*/ 27 h 146"/>
                    <a:gd name="T32" fmla="*/ 60 w 149"/>
                    <a:gd name="T33" fmla="*/ 24 h 146"/>
                    <a:gd name="T34" fmla="*/ 58 w 149"/>
                    <a:gd name="T35" fmla="*/ 11 h 146"/>
                    <a:gd name="T36" fmla="*/ 68 w 149"/>
                    <a:gd name="T37" fmla="*/ 8 h 146"/>
                    <a:gd name="T38" fmla="*/ 61 w 149"/>
                    <a:gd name="T39" fmla="*/ 17 h 146"/>
                    <a:gd name="T40" fmla="*/ 58 w 149"/>
                    <a:gd name="T41" fmla="*/ 27 h 146"/>
                    <a:gd name="T42" fmla="*/ 31 w 149"/>
                    <a:gd name="T43" fmla="*/ 25 h 146"/>
                    <a:gd name="T44" fmla="*/ 58 w 149"/>
                    <a:gd name="T45" fmla="*/ 27 h 146"/>
                    <a:gd name="T46" fmla="*/ 101 w 149"/>
                    <a:gd name="T47" fmla="*/ 11 h 146"/>
                    <a:gd name="T48" fmla="*/ 88 w 149"/>
                    <a:gd name="T49" fmla="*/ 20 h 146"/>
                    <a:gd name="T50" fmla="*/ 101 w 149"/>
                    <a:gd name="T51" fmla="*/ 11 h 146"/>
                    <a:gd name="T52" fmla="*/ 142 w 149"/>
                    <a:gd name="T53" fmla="*/ 32 h 146"/>
                    <a:gd name="T54" fmla="*/ 141 w 149"/>
                    <a:gd name="T55" fmla="*/ 34 h 146"/>
                    <a:gd name="T56" fmla="*/ 122 w 149"/>
                    <a:gd name="T57" fmla="*/ 95 h 146"/>
                    <a:gd name="T58" fmla="*/ 142 w 149"/>
                    <a:gd name="T59" fmla="*/ 32 h 146"/>
                    <a:gd name="T60" fmla="*/ 145 w 149"/>
                    <a:gd name="T61" fmla="*/ 119 h 146"/>
                    <a:gd name="T62" fmla="*/ 142 w 149"/>
                    <a:gd name="T63" fmla="*/ 106 h 146"/>
                    <a:gd name="T64" fmla="*/ 132 w 149"/>
                    <a:gd name="T65" fmla="*/ 106 h 146"/>
                    <a:gd name="T66" fmla="*/ 145 w 149"/>
                    <a:gd name="T67" fmla="*/ 119 h 146"/>
                    <a:gd name="T68" fmla="*/ 146 w 149"/>
                    <a:gd name="T69" fmla="*/ 103 h 146"/>
                    <a:gd name="T70" fmla="*/ 134 w 149"/>
                    <a:gd name="T71" fmla="*/ 103 h 146"/>
                    <a:gd name="T72" fmla="*/ 146 w 149"/>
                    <a:gd name="T73" fmla="*/ 10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49" h="146">
                      <a:moveTo>
                        <a:pt x="61" y="17"/>
                      </a:moveTo>
                      <a:cubicBezTo>
                        <a:pt x="64" y="17"/>
                        <a:pt x="67" y="9"/>
                        <a:pt x="70" y="13"/>
                      </a:cubicBezTo>
                      <a:cubicBezTo>
                        <a:pt x="68" y="15"/>
                        <a:pt x="65" y="17"/>
                        <a:pt x="67" y="22"/>
                      </a:cubicBezTo>
                      <a:cubicBezTo>
                        <a:pt x="78" y="22"/>
                        <a:pt x="72" y="11"/>
                        <a:pt x="71" y="8"/>
                      </a:cubicBezTo>
                      <a:cubicBezTo>
                        <a:pt x="75" y="4"/>
                        <a:pt x="81" y="15"/>
                        <a:pt x="77" y="20"/>
                      </a:cubicBezTo>
                      <a:cubicBezTo>
                        <a:pt x="103" y="0"/>
                        <a:pt x="144" y="7"/>
                        <a:pt x="146" y="39"/>
                      </a:cubicBezTo>
                      <a:cubicBezTo>
                        <a:pt x="148" y="63"/>
                        <a:pt x="123" y="79"/>
                        <a:pt x="125" y="103"/>
                      </a:cubicBezTo>
                      <a:cubicBezTo>
                        <a:pt x="130" y="105"/>
                        <a:pt x="138" y="94"/>
                        <a:pt x="146" y="99"/>
                      </a:cubicBezTo>
                      <a:cubicBezTo>
                        <a:pt x="149" y="104"/>
                        <a:pt x="147" y="114"/>
                        <a:pt x="148" y="120"/>
                      </a:cubicBezTo>
                      <a:cubicBezTo>
                        <a:pt x="142" y="125"/>
                        <a:pt x="135" y="122"/>
                        <a:pt x="129" y="119"/>
                      </a:cubicBezTo>
                      <a:cubicBezTo>
                        <a:pt x="129" y="131"/>
                        <a:pt x="129" y="143"/>
                        <a:pt x="141" y="143"/>
                      </a:cubicBezTo>
                      <a:cubicBezTo>
                        <a:pt x="120" y="146"/>
                        <a:pt x="125" y="125"/>
                        <a:pt x="124" y="108"/>
                      </a:cubicBezTo>
                      <a:cubicBezTo>
                        <a:pt x="123" y="95"/>
                        <a:pt x="118" y="88"/>
                        <a:pt x="121" y="76"/>
                      </a:cubicBezTo>
                      <a:cubicBezTo>
                        <a:pt x="125" y="57"/>
                        <a:pt x="149" y="40"/>
                        <a:pt x="132" y="18"/>
                      </a:cubicBezTo>
                      <a:cubicBezTo>
                        <a:pt x="101" y="5"/>
                        <a:pt x="76" y="33"/>
                        <a:pt x="46" y="31"/>
                      </a:cubicBezTo>
                      <a:cubicBezTo>
                        <a:pt x="31" y="30"/>
                        <a:pt x="16" y="16"/>
                        <a:pt x="0" y="27"/>
                      </a:cubicBezTo>
                      <a:cubicBezTo>
                        <a:pt x="14" y="12"/>
                        <a:pt x="37" y="23"/>
                        <a:pt x="60" y="24"/>
                      </a:cubicBezTo>
                      <a:cubicBezTo>
                        <a:pt x="62" y="22"/>
                        <a:pt x="58" y="15"/>
                        <a:pt x="58" y="11"/>
                      </a:cubicBezTo>
                      <a:cubicBezTo>
                        <a:pt x="61" y="10"/>
                        <a:pt x="64" y="4"/>
                        <a:pt x="68" y="8"/>
                      </a:cubicBezTo>
                      <a:cubicBezTo>
                        <a:pt x="67" y="9"/>
                        <a:pt x="59" y="9"/>
                        <a:pt x="61" y="17"/>
                      </a:cubicBezTo>
                      <a:close/>
                      <a:moveTo>
                        <a:pt x="58" y="27"/>
                      </a:moveTo>
                      <a:cubicBezTo>
                        <a:pt x="49" y="25"/>
                        <a:pt x="41" y="22"/>
                        <a:pt x="31" y="25"/>
                      </a:cubicBezTo>
                      <a:cubicBezTo>
                        <a:pt x="41" y="26"/>
                        <a:pt x="49" y="32"/>
                        <a:pt x="58" y="27"/>
                      </a:cubicBezTo>
                      <a:close/>
                      <a:moveTo>
                        <a:pt x="101" y="11"/>
                      </a:moveTo>
                      <a:cubicBezTo>
                        <a:pt x="98" y="14"/>
                        <a:pt x="85" y="15"/>
                        <a:pt x="88" y="20"/>
                      </a:cubicBezTo>
                      <a:cubicBezTo>
                        <a:pt x="90" y="15"/>
                        <a:pt x="104" y="16"/>
                        <a:pt x="101" y="11"/>
                      </a:cubicBezTo>
                      <a:close/>
                      <a:moveTo>
                        <a:pt x="142" y="32"/>
                      </a:moveTo>
                      <a:cubicBezTo>
                        <a:pt x="140" y="29"/>
                        <a:pt x="138" y="30"/>
                        <a:pt x="141" y="34"/>
                      </a:cubicBezTo>
                      <a:cubicBezTo>
                        <a:pt x="139" y="59"/>
                        <a:pt x="121" y="67"/>
                        <a:pt x="122" y="95"/>
                      </a:cubicBezTo>
                      <a:cubicBezTo>
                        <a:pt x="127" y="73"/>
                        <a:pt x="146" y="59"/>
                        <a:pt x="142" y="32"/>
                      </a:cubicBezTo>
                      <a:close/>
                      <a:moveTo>
                        <a:pt x="145" y="119"/>
                      </a:moveTo>
                      <a:cubicBezTo>
                        <a:pt x="145" y="113"/>
                        <a:pt x="145" y="109"/>
                        <a:pt x="142" y="106"/>
                      </a:cubicBezTo>
                      <a:cubicBezTo>
                        <a:pt x="139" y="106"/>
                        <a:pt x="135" y="106"/>
                        <a:pt x="132" y="106"/>
                      </a:cubicBezTo>
                      <a:cubicBezTo>
                        <a:pt x="126" y="113"/>
                        <a:pt x="134" y="121"/>
                        <a:pt x="145" y="119"/>
                      </a:cubicBezTo>
                      <a:close/>
                      <a:moveTo>
                        <a:pt x="146" y="103"/>
                      </a:moveTo>
                      <a:cubicBezTo>
                        <a:pt x="142" y="100"/>
                        <a:pt x="137" y="100"/>
                        <a:pt x="134" y="103"/>
                      </a:cubicBezTo>
                      <a:cubicBezTo>
                        <a:pt x="139" y="101"/>
                        <a:pt x="144" y="107"/>
                        <a:pt x="146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8" name="Forma Livre 50">
                  <a:extLst>
                    <a:ext uri="{FF2B5EF4-FFF2-40B4-BE49-F238E27FC236}">
                      <a16:creationId xmlns:a16="http://schemas.microsoft.com/office/drawing/2014/main" id="{AEC35C8F-8843-4F51-AD3B-07B824D060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91048" y="1222064"/>
                  <a:ext cx="334963" cy="309563"/>
                </a:xfrm>
                <a:custGeom>
                  <a:avLst/>
                  <a:gdLst>
                    <a:gd name="T0" fmla="*/ 69 w 149"/>
                    <a:gd name="T1" fmla="*/ 3 h 138"/>
                    <a:gd name="T2" fmla="*/ 64 w 149"/>
                    <a:gd name="T3" fmla="*/ 7 h 138"/>
                    <a:gd name="T4" fmla="*/ 70 w 149"/>
                    <a:gd name="T5" fmla="*/ 7 h 138"/>
                    <a:gd name="T6" fmla="*/ 70 w 149"/>
                    <a:gd name="T7" fmla="*/ 3 h 138"/>
                    <a:gd name="T8" fmla="*/ 73 w 149"/>
                    <a:gd name="T9" fmla="*/ 1 h 138"/>
                    <a:gd name="T10" fmla="*/ 147 w 149"/>
                    <a:gd name="T11" fmla="*/ 33 h 138"/>
                    <a:gd name="T12" fmla="*/ 142 w 149"/>
                    <a:gd name="T13" fmla="*/ 91 h 138"/>
                    <a:gd name="T14" fmla="*/ 149 w 149"/>
                    <a:gd name="T15" fmla="*/ 114 h 138"/>
                    <a:gd name="T16" fmla="*/ 130 w 149"/>
                    <a:gd name="T17" fmla="*/ 114 h 138"/>
                    <a:gd name="T18" fmla="*/ 137 w 149"/>
                    <a:gd name="T19" fmla="*/ 138 h 138"/>
                    <a:gd name="T20" fmla="*/ 122 w 149"/>
                    <a:gd name="T21" fmla="*/ 94 h 138"/>
                    <a:gd name="T22" fmla="*/ 129 w 149"/>
                    <a:gd name="T23" fmla="*/ 51 h 138"/>
                    <a:gd name="T24" fmla="*/ 49 w 149"/>
                    <a:gd name="T25" fmla="*/ 26 h 138"/>
                    <a:gd name="T26" fmla="*/ 1 w 149"/>
                    <a:gd name="T27" fmla="*/ 21 h 138"/>
                    <a:gd name="T28" fmla="*/ 39 w 149"/>
                    <a:gd name="T29" fmla="*/ 15 h 138"/>
                    <a:gd name="T30" fmla="*/ 58 w 149"/>
                    <a:gd name="T31" fmla="*/ 5 h 138"/>
                    <a:gd name="T32" fmla="*/ 67 w 149"/>
                    <a:gd name="T33" fmla="*/ 2 h 138"/>
                    <a:gd name="T34" fmla="*/ 60 w 149"/>
                    <a:gd name="T35" fmla="*/ 10 h 138"/>
                    <a:gd name="T36" fmla="*/ 77 w 149"/>
                    <a:gd name="T37" fmla="*/ 14 h 138"/>
                    <a:gd name="T38" fmla="*/ 73 w 149"/>
                    <a:gd name="T39" fmla="*/ 15 h 138"/>
                    <a:gd name="T40" fmla="*/ 68 w 149"/>
                    <a:gd name="T41" fmla="*/ 8 h 138"/>
                    <a:gd name="T42" fmla="*/ 61 w 149"/>
                    <a:gd name="T43" fmla="*/ 12 h 138"/>
                    <a:gd name="T44" fmla="*/ 60 w 149"/>
                    <a:gd name="T45" fmla="*/ 19 h 138"/>
                    <a:gd name="T46" fmla="*/ 7 w 149"/>
                    <a:gd name="T47" fmla="*/ 17 h 138"/>
                    <a:gd name="T48" fmla="*/ 40 w 149"/>
                    <a:gd name="T49" fmla="*/ 17 h 138"/>
                    <a:gd name="T50" fmla="*/ 60 w 149"/>
                    <a:gd name="T51" fmla="*/ 20 h 138"/>
                    <a:gd name="T52" fmla="*/ 31 w 149"/>
                    <a:gd name="T53" fmla="*/ 20 h 138"/>
                    <a:gd name="T54" fmla="*/ 49 w 149"/>
                    <a:gd name="T55" fmla="*/ 24 h 138"/>
                    <a:gd name="T56" fmla="*/ 87 w 149"/>
                    <a:gd name="T57" fmla="*/ 12 h 138"/>
                    <a:gd name="T58" fmla="*/ 77 w 149"/>
                    <a:gd name="T59" fmla="*/ 14 h 138"/>
                    <a:gd name="T60" fmla="*/ 124 w 149"/>
                    <a:gd name="T61" fmla="*/ 97 h 138"/>
                    <a:gd name="T62" fmla="*/ 101 w 149"/>
                    <a:gd name="T63" fmla="*/ 4 h 138"/>
                    <a:gd name="T64" fmla="*/ 89 w 149"/>
                    <a:gd name="T65" fmla="*/ 14 h 138"/>
                    <a:gd name="T66" fmla="*/ 133 w 149"/>
                    <a:gd name="T67" fmla="*/ 12 h 138"/>
                    <a:gd name="T68" fmla="*/ 131 w 149"/>
                    <a:gd name="T69" fmla="*/ 55 h 138"/>
                    <a:gd name="T70" fmla="*/ 140 w 149"/>
                    <a:gd name="T71" fmla="*/ 24 h 138"/>
                    <a:gd name="T72" fmla="*/ 123 w 149"/>
                    <a:gd name="T73" fmla="*/ 89 h 138"/>
                    <a:gd name="T74" fmla="*/ 135 w 149"/>
                    <a:gd name="T75" fmla="*/ 137 h 138"/>
                    <a:gd name="T76" fmla="*/ 141 w 149"/>
                    <a:gd name="T77" fmla="*/ 116 h 138"/>
                    <a:gd name="T78" fmla="*/ 147 w 149"/>
                    <a:gd name="T79" fmla="*/ 98 h 138"/>
                    <a:gd name="T80" fmla="*/ 131 w 149"/>
                    <a:gd name="T81" fmla="*/ 99 h 138"/>
                    <a:gd name="T82" fmla="*/ 146 w 149"/>
                    <a:gd name="T83" fmla="*/ 94 h 138"/>
                    <a:gd name="T84" fmla="*/ 88 w 149"/>
                    <a:gd name="T85" fmla="*/ 12 h 138"/>
                    <a:gd name="T86" fmla="*/ 95 w 149"/>
                    <a:gd name="T87" fmla="*/ 9 h 138"/>
                    <a:gd name="T88" fmla="*/ 40 w 149"/>
                    <a:gd name="T89" fmla="*/ 19 h 138"/>
                    <a:gd name="T90" fmla="*/ 56 w 149"/>
                    <a:gd name="T91" fmla="*/ 21 h 138"/>
                    <a:gd name="T92" fmla="*/ 141 w 149"/>
                    <a:gd name="T93" fmla="*/ 28 h 138"/>
                    <a:gd name="T94" fmla="*/ 131 w 149"/>
                    <a:gd name="T95" fmla="*/ 66 h 138"/>
                    <a:gd name="T96" fmla="*/ 141 w 149"/>
                    <a:gd name="T97" fmla="*/ 97 h 138"/>
                    <a:gd name="T98" fmla="*/ 143 w 149"/>
                    <a:gd name="T99" fmla="*/ 100 h 138"/>
                    <a:gd name="T100" fmla="*/ 130 w 149"/>
                    <a:gd name="T101" fmla="*/ 108 h 138"/>
                    <a:gd name="T102" fmla="*/ 131 w 149"/>
                    <a:gd name="T103" fmla="*/ 107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49" h="138">
                      <a:moveTo>
                        <a:pt x="65" y="0"/>
                      </a:moveTo>
                      <a:cubicBezTo>
                        <a:pt x="66" y="0"/>
                        <a:pt x="68" y="1"/>
                        <a:pt x="69" y="2"/>
                      </a:cubicBezTo>
                      <a:cubicBezTo>
                        <a:pt x="69" y="2"/>
                        <a:pt x="69" y="2"/>
                        <a:pt x="69" y="2"/>
                      </a:cubicBezTo>
                      <a:cubicBezTo>
                        <a:pt x="69" y="3"/>
                        <a:pt x="69" y="3"/>
                        <a:pt x="69" y="3"/>
                      </a:cubicBezTo>
                      <a:cubicBezTo>
                        <a:pt x="68" y="3"/>
                        <a:pt x="68" y="3"/>
                        <a:pt x="67" y="4"/>
                      </a:cubicBezTo>
                      <a:cubicBezTo>
                        <a:pt x="65" y="4"/>
                        <a:pt x="63" y="4"/>
                        <a:pt x="62" y="6"/>
                      </a:cubicBezTo>
                      <a:cubicBezTo>
                        <a:pt x="62" y="7"/>
                        <a:pt x="61" y="8"/>
                        <a:pt x="62" y="10"/>
                      </a:cubicBezTo>
                      <a:cubicBezTo>
                        <a:pt x="63" y="9"/>
                        <a:pt x="63" y="8"/>
                        <a:pt x="64" y="7"/>
                      </a:cubicBezTo>
                      <a:cubicBezTo>
                        <a:pt x="66" y="6"/>
                        <a:pt x="67" y="5"/>
                        <a:pt x="68" y="5"/>
                      </a:cubicBezTo>
                      <a:cubicBezTo>
                        <a:pt x="69" y="5"/>
                        <a:pt x="70" y="5"/>
                        <a:pt x="70" y="6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7"/>
                        <a:pt x="70" y="7"/>
                        <a:pt x="70" y="7"/>
                      </a:cubicBezTo>
                      <a:cubicBezTo>
                        <a:pt x="70" y="8"/>
                        <a:pt x="69" y="8"/>
                        <a:pt x="69" y="9"/>
                      </a:cubicBezTo>
                      <a:cubicBezTo>
                        <a:pt x="68" y="11"/>
                        <a:pt x="67" y="12"/>
                        <a:pt x="67" y="16"/>
                      </a:cubicBezTo>
                      <a:cubicBezTo>
                        <a:pt x="70" y="16"/>
                        <a:pt x="71" y="15"/>
                        <a:pt x="72" y="14"/>
                      </a:cubicBezTo>
                      <a:cubicBezTo>
                        <a:pt x="74" y="11"/>
                        <a:pt x="71" y="5"/>
                        <a:pt x="70" y="3"/>
                      </a:cubicBezTo>
                      <a:cubicBezTo>
                        <a:pt x="70" y="2"/>
                        <a:pt x="70" y="2"/>
                        <a:pt x="70" y="2"/>
                      </a:cubicBezTo>
                      <a:cubicBezTo>
                        <a:pt x="71" y="2"/>
                        <a:pt x="71" y="2"/>
                        <a:pt x="71" y="2"/>
                      </a:cubicBezTo>
                      <a:cubicBezTo>
                        <a:pt x="71" y="1"/>
                        <a:pt x="72" y="1"/>
                        <a:pt x="73" y="1"/>
                      </a:cubicBezTo>
                      <a:cubicBezTo>
                        <a:pt x="73" y="1"/>
                        <a:pt x="73" y="1"/>
                        <a:pt x="73" y="1"/>
                      </a:cubicBezTo>
                      <a:cubicBezTo>
                        <a:pt x="75" y="1"/>
                        <a:pt x="77" y="3"/>
                        <a:pt x="78" y="5"/>
                      </a:cubicBezTo>
                      <a:cubicBezTo>
                        <a:pt x="79" y="7"/>
                        <a:pt x="79" y="9"/>
                        <a:pt x="79" y="11"/>
                      </a:cubicBezTo>
                      <a:cubicBezTo>
                        <a:pt x="88" y="5"/>
                        <a:pt x="99" y="2"/>
                        <a:pt x="110" y="2"/>
                      </a:cubicBezTo>
                      <a:cubicBezTo>
                        <a:pt x="131" y="2"/>
                        <a:pt x="145" y="14"/>
                        <a:pt x="147" y="33"/>
                      </a:cubicBezTo>
                      <a:cubicBezTo>
                        <a:pt x="148" y="45"/>
                        <a:pt x="142" y="55"/>
                        <a:pt x="137" y="65"/>
                      </a:cubicBezTo>
                      <a:cubicBezTo>
                        <a:pt x="131" y="75"/>
                        <a:pt x="125" y="85"/>
                        <a:pt x="126" y="97"/>
                      </a:cubicBezTo>
                      <a:cubicBezTo>
                        <a:pt x="127" y="97"/>
                        <a:pt x="130" y="96"/>
                        <a:pt x="132" y="95"/>
                      </a:cubicBezTo>
                      <a:cubicBezTo>
                        <a:pt x="135" y="93"/>
                        <a:pt x="138" y="91"/>
                        <a:pt x="142" y="91"/>
                      </a:cubicBezTo>
                      <a:cubicBezTo>
                        <a:pt x="144" y="91"/>
                        <a:pt x="145" y="92"/>
                        <a:pt x="147" y="93"/>
                      </a:cubicBezTo>
                      <a:cubicBezTo>
                        <a:pt x="147" y="93"/>
                        <a:pt x="147" y="93"/>
                        <a:pt x="147" y="93"/>
                      </a:cubicBezTo>
                      <a:cubicBezTo>
                        <a:pt x="149" y="96"/>
                        <a:pt x="149" y="101"/>
                        <a:pt x="149" y="106"/>
                      </a:cubicBezTo>
                      <a:cubicBezTo>
                        <a:pt x="148" y="109"/>
                        <a:pt x="148" y="112"/>
                        <a:pt x="149" y="114"/>
                      </a:cubicBezTo>
                      <a:cubicBezTo>
                        <a:pt x="149" y="115"/>
                        <a:pt x="149" y="115"/>
                        <a:pt x="149" y="115"/>
                      </a:cubicBezTo>
                      <a:cubicBezTo>
                        <a:pt x="148" y="115"/>
                        <a:pt x="148" y="115"/>
                        <a:pt x="148" y="115"/>
                      </a:cubicBezTo>
                      <a:cubicBezTo>
                        <a:pt x="146" y="117"/>
                        <a:pt x="143" y="118"/>
                        <a:pt x="141" y="118"/>
                      </a:cubicBezTo>
                      <a:cubicBezTo>
                        <a:pt x="137" y="118"/>
                        <a:pt x="134" y="116"/>
                        <a:pt x="130" y="114"/>
                      </a:cubicBezTo>
                      <a:cubicBezTo>
                        <a:pt x="130" y="115"/>
                        <a:pt x="130" y="115"/>
                        <a:pt x="130" y="115"/>
                      </a:cubicBezTo>
                      <a:cubicBezTo>
                        <a:pt x="130" y="126"/>
                        <a:pt x="130" y="136"/>
                        <a:pt x="141" y="136"/>
                      </a:cubicBezTo>
                      <a:cubicBezTo>
                        <a:pt x="141" y="138"/>
                        <a:pt x="141" y="138"/>
                        <a:pt x="141" y="138"/>
                      </a:cubicBezTo>
                      <a:cubicBezTo>
                        <a:pt x="139" y="138"/>
                        <a:pt x="138" y="138"/>
                        <a:pt x="137" y="138"/>
                      </a:cubicBezTo>
                      <a:cubicBezTo>
                        <a:pt x="123" y="138"/>
                        <a:pt x="123" y="125"/>
                        <a:pt x="123" y="112"/>
                      </a:cubicBezTo>
                      <a:cubicBezTo>
                        <a:pt x="123" y="108"/>
                        <a:pt x="123" y="105"/>
                        <a:pt x="123" y="102"/>
                      </a:cubicBezTo>
                      <a:cubicBezTo>
                        <a:pt x="123" y="99"/>
                        <a:pt x="122" y="96"/>
                        <a:pt x="122" y="94"/>
                      </a:cubicBezTo>
                      <a:cubicBezTo>
                        <a:pt x="122" y="94"/>
                        <a:pt x="122" y="94"/>
                        <a:pt x="122" y="94"/>
                      </a:cubicBezTo>
                      <a:cubicBezTo>
                        <a:pt x="122" y="93"/>
                        <a:pt x="122" y="93"/>
                        <a:pt x="122" y="93"/>
                      </a:cubicBezTo>
                      <a:cubicBezTo>
                        <a:pt x="121" y="92"/>
                        <a:pt x="121" y="91"/>
                        <a:pt x="121" y="90"/>
                      </a:cubicBezTo>
                      <a:cubicBezTo>
                        <a:pt x="120" y="84"/>
                        <a:pt x="118" y="78"/>
                        <a:pt x="120" y="70"/>
                      </a:cubicBezTo>
                      <a:cubicBezTo>
                        <a:pt x="122" y="64"/>
                        <a:pt x="125" y="57"/>
                        <a:pt x="129" y="51"/>
                      </a:cubicBezTo>
                      <a:cubicBezTo>
                        <a:pt x="136" y="39"/>
                        <a:pt x="143" y="27"/>
                        <a:pt x="132" y="13"/>
                      </a:cubicBezTo>
                      <a:cubicBezTo>
                        <a:pt x="126" y="11"/>
                        <a:pt x="121" y="10"/>
                        <a:pt x="115" y="10"/>
                      </a:cubicBezTo>
                      <a:cubicBezTo>
                        <a:pt x="104" y="10"/>
                        <a:pt x="93" y="14"/>
                        <a:pt x="83" y="18"/>
                      </a:cubicBezTo>
                      <a:cubicBezTo>
                        <a:pt x="72" y="22"/>
                        <a:pt x="61" y="26"/>
                        <a:pt x="49" y="26"/>
                      </a:cubicBezTo>
                      <a:cubicBezTo>
                        <a:pt x="48" y="26"/>
                        <a:pt x="47" y="26"/>
                        <a:pt x="45" y="26"/>
                      </a:cubicBezTo>
                      <a:cubicBezTo>
                        <a:pt x="40" y="25"/>
                        <a:pt x="35" y="23"/>
                        <a:pt x="30" y="22"/>
                      </a:cubicBezTo>
                      <a:cubicBezTo>
                        <a:pt x="25" y="19"/>
                        <a:pt x="19" y="17"/>
                        <a:pt x="13" y="17"/>
                      </a:cubicBezTo>
                      <a:cubicBezTo>
                        <a:pt x="9" y="17"/>
                        <a:pt x="4" y="19"/>
                        <a:pt x="1" y="21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5" y="15"/>
                        <a:pt x="11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6" y="13"/>
                        <a:pt x="33" y="14"/>
                        <a:pt x="39" y="15"/>
                      </a:cubicBezTo>
                      <a:cubicBezTo>
                        <a:pt x="46" y="16"/>
                        <a:pt x="53" y="17"/>
                        <a:pt x="59" y="17"/>
                      </a:cubicBezTo>
                      <a:cubicBezTo>
                        <a:pt x="61" y="16"/>
                        <a:pt x="60" y="13"/>
                        <a:pt x="59" y="10"/>
                      </a:cubicBezTo>
                      <a:cubicBezTo>
                        <a:pt x="58" y="8"/>
                        <a:pt x="58" y="7"/>
                        <a:pt x="58" y="5"/>
                      </a:cubicBezTo>
                      <a:cubicBezTo>
                        <a:pt x="58" y="5"/>
                        <a:pt x="58" y="5"/>
                        <a:pt x="58" y="5"/>
                      </a:cubicBezTo>
                      <a:cubicBezTo>
                        <a:pt x="58" y="4"/>
                        <a:pt x="58" y="4"/>
                        <a:pt x="58" y="4"/>
                      </a:cubicBezTo>
                      <a:cubicBezTo>
                        <a:pt x="59" y="4"/>
                        <a:pt x="59" y="3"/>
                        <a:pt x="60" y="3"/>
                      </a:cubicBezTo>
                      <a:cubicBezTo>
                        <a:pt x="62" y="1"/>
                        <a:pt x="63" y="0"/>
                        <a:pt x="65" y="0"/>
                      </a:cubicBezTo>
                      <a:close/>
                      <a:moveTo>
                        <a:pt x="67" y="2"/>
                      </a:moveTo>
                      <a:cubicBezTo>
                        <a:pt x="65" y="1"/>
                        <a:pt x="63" y="2"/>
                        <a:pt x="61" y="4"/>
                      </a:cubicBezTo>
                      <a:cubicBezTo>
                        <a:pt x="60" y="4"/>
                        <a:pt x="60" y="5"/>
                        <a:pt x="59" y="5"/>
                      </a:cubicBezTo>
                      <a:cubicBezTo>
                        <a:pt x="59" y="7"/>
                        <a:pt x="60" y="8"/>
                        <a:pt x="60" y="1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0" y="8"/>
                        <a:pt x="60" y="7"/>
                        <a:pt x="61" y="5"/>
                      </a:cubicBezTo>
                      <a:cubicBezTo>
                        <a:pt x="62" y="3"/>
                        <a:pt x="65" y="3"/>
                        <a:pt x="66" y="2"/>
                      </a:cubicBezTo>
                      <a:cubicBezTo>
                        <a:pt x="66" y="2"/>
                        <a:pt x="67" y="2"/>
                        <a:pt x="67" y="2"/>
                      </a:cubicBezTo>
                      <a:close/>
                      <a:moveTo>
                        <a:pt x="77" y="14"/>
                      </a:moveTo>
                      <a:cubicBezTo>
                        <a:pt x="76" y="13"/>
                        <a:pt x="76" y="13"/>
                        <a:pt x="76" y="13"/>
                      </a:cubicBezTo>
                      <a:cubicBezTo>
                        <a:pt x="78" y="11"/>
                        <a:pt x="78" y="8"/>
                        <a:pt x="77" y="6"/>
                      </a:cubicBezTo>
                      <a:cubicBezTo>
                        <a:pt x="75" y="3"/>
                        <a:pt x="73" y="1"/>
                        <a:pt x="72" y="2"/>
                      </a:cubicBezTo>
                      <a:cubicBezTo>
                        <a:pt x="73" y="5"/>
                        <a:pt x="76" y="11"/>
                        <a:pt x="73" y="15"/>
                      </a:cubicBezTo>
                      <a:cubicBezTo>
                        <a:pt x="72" y="16"/>
                        <a:pt x="70" y="17"/>
                        <a:pt x="67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6" y="17"/>
                        <a:pt x="66" y="17"/>
                        <a:pt x="66" y="17"/>
                      </a:cubicBezTo>
                      <a:cubicBezTo>
                        <a:pt x="65" y="12"/>
                        <a:pt x="66" y="10"/>
                        <a:pt x="68" y="8"/>
                      </a:cubicBezTo>
                      <a:cubicBezTo>
                        <a:pt x="68" y="8"/>
                        <a:pt x="68" y="7"/>
                        <a:pt x="69" y="7"/>
                      </a:cubicBezTo>
                      <a:cubicBezTo>
                        <a:pt x="69" y="6"/>
                        <a:pt x="68" y="6"/>
                        <a:pt x="68" y="6"/>
                      </a:cubicBezTo>
                      <a:cubicBezTo>
                        <a:pt x="67" y="6"/>
                        <a:pt x="66" y="7"/>
                        <a:pt x="65" y="8"/>
                      </a:cubicBezTo>
                      <a:cubicBezTo>
                        <a:pt x="64" y="10"/>
                        <a:pt x="63" y="11"/>
                        <a:pt x="61" y="12"/>
                      </a:cubicBezTo>
                      <a:cubicBezTo>
                        <a:pt x="61" y="12"/>
                        <a:pt x="61" y="12"/>
                        <a:pt x="61" y="12"/>
                      </a:cubicBezTo>
                      <a:cubicBezTo>
                        <a:pt x="61" y="14"/>
                        <a:pt x="62" y="17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cubicBezTo>
                        <a:pt x="53" y="18"/>
                        <a:pt x="46" y="17"/>
                        <a:pt x="39" y="16"/>
                      </a:cubicBezTo>
                      <a:cubicBezTo>
                        <a:pt x="32" y="15"/>
                        <a:pt x="26" y="14"/>
                        <a:pt x="20" y="1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5" y="14"/>
                        <a:pt x="11" y="15"/>
                        <a:pt x="7" y="17"/>
                      </a:cubicBezTo>
                      <a:cubicBezTo>
                        <a:pt x="9" y="16"/>
                        <a:pt x="11" y="16"/>
                        <a:pt x="13" y="16"/>
                      </a:cubicBezTo>
                      <a:cubicBezTo>
                        <a:pt x="18" y="16"/>
                        <a:pt x="24" y="18"/>
                        <a:pt x="29" y="19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4" y="18"/>
                        <a:pt x="37" y="17"/>
                        <a:pt x="40" y="17"/>
                      </a:cubicBezTo>
                      <a:cubicBezTo>
                        <a:pt x="40" y="17"/>
                        <a:pt x="40" y="17"/>
                        <a:pt x="40" y="17"/>
                      </a:cubicBezTo>
                      <a:cubicBezTo>
                        <a:pt x="45" y="17"/>
                        <a:pt x="49" y="18"/>
                        <a:pt x="54" y="19"/>
                      </a:cubicBezTo>
                      <a:cubicBezTo>
                        <a:pt x="55" y="19"/>
                        <a:pt x="57" y="20"/>
                        <a:pt x="58" y="20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6" y="23"/>
                        <a:pt x="53" y="24"/>
                        <a:pt x="50" y="24"/>
                      </a:cubicBezTo>
                      <a:cubicBezTo>
                        <a:pt x="47" y="24"/>
                        <a:pt x="43" y="23"/>
                        <a:pt x="40" y="22"/>
                      </a:cubicBezTo>
                      <a:cubicBezTo>
                        <a:pt x="37" y="21"/>
                        <a:pt x="34" y="20"/>
                        <a:pt x="31" y="20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30" y="20"/>
                        <a:pt x="31" y="20"/>
                        <a:pt x="31" y="20"/>
                      </a:cubicBezTo>
                      <a:cubicBezTo>
                        <a:pt x="36" y="22"/>
                        <a:pt x="41" y="24"/>
                        <a:pt x="46" y="24"/>
                      </a:cubicBezTo>
                      <a:cubicBezTo>
                        <a:pt x="47" y="24"/>
                        <a:pt x="48" y="24"/>
                        <a:pt x="49" y="24"/>
                      </a:cubicBezTo>
                      <a:cubicBezTo>
                        <a:pt x="61" y="24"/>
                        <a:pt x="72" y="20"/>
                        <a:pt x="82" y="16"/>
                      </a:cubicBezTo>
                      <a:cubicBezTo>
                        <a:pt x="84" y="16"/>
                        <a:pt x="86" y="15"/>
                        <a:pt x="88" y="14"/>
                      </a:cubicBezTo>
                      <a:cubicBezTo>
                        <a:pt x="88" y="14"/>
                        <a:pt x="88" y="14"/>
                        <a:pt x="88" y="14"/>
                      </a:cubicBezTo>
                      <a:cubicBezTo>
                        <a:pt x="87" y="13"/>
                        <a:pt x="87" y="12"/>
                        <a:pt x="87" y="12"/>
                      </a:cubicBezTo>
                      <a:cubicBezTo>
                        <a:pt x="88" y="10"/>
                        <a:pt x="91" y="9"/>
                        <a:pt x="94" y="7"/>
                      </a:cubicBezTo>
                      <a:cubicBezTo>
                        <a:pt x="97" y="7"/>
                        <a:pt x="99" y="6"/>
                        <a:pt x="100" y="5"/>
                      </a:cubicBezTo>
                      <a:cubicBezTo>
                        <a:pt x="101" y="4"/>
                        <a:pt x="101" y="4"/>
                        <a:pt x="101" y="4"/>
                      </a:cubicBezTo>
                      <a:cubicBezTo>
                        <a:pt x="92" y="6"/>
                        <a:pt x="84" y="9"/>
                        <a:pt x="77" y="14"/>
                      </a:cubicBezTo>
                      <a:close/>
                      <a:moveTo>
                        <a:pt x="126" y="98"/>
                      </a:moveTo>
                      <a:cubicBezTo>
                        <a:pt x="126" y="98"/>
                        <a:pt x="125" y="98"/>
                        <a:pt x="125" y="98"/>
                      </a:cubicBezTo>
                      <a:cubicBezTo>
                        <a:pt x="124" y="98"/>
                        <a:pt x="124" y="98"/>
                        <a:pt x="124" y="98"/>
                      </a:cubicBezTo>
                      <a:cubicBezTo>
                        <a:pt x="124" y="97"/>
                        <a:pt x="124" y="97"/>
                        <a:pt x="124" y="97"/>
                      </a:cubicBezTo>
                      <a:cubicBezTo>
                        <a:pt x="123" y="85"/>
                        <a:pt x="129" y="74"/>
                        <a:pt x="135" y="64"/>
                      </a:cubicBezTo>
                      <a:cubicBezTo>
                        <a:pt x="141" y="54"/>
                        <a:pt x="147" y="45"/>
                        <a:pt x="146" y="34"/>
                      </a:cubicBezTo>
                      <a:cubicBezTo>
                        <a:pt x="144" y="15"/>
                        <a:pt x="130" y="4"/>
                        <a:pt x="110" y="4"/>
                      </a:cubicBezTo>
                      <a:cubicBezTo>
                        <a:pt x="107" y="4"/>
                        <a:pt x="104" y="4"/>
                        <a:pt x="101" y="4"/>
                      </a:cubicBezTo>
                      <a:cubicBezTo>
                        <a:pt x="102" y="5"/>
                        <a:pt x="102" y="5"/>
                        <a:pt x="102" y="5"/>
                      </a:cubicBezTo>
                      <a:cubicBezTo>
                        <a:pt x="102" y="6"/>
                        <a:pt x="102" y="6"/>
                        <a:pt x="102" y="7"/>
                      </a:cubicBezTo>
                      <a:cubicBezTo>
                        <a:pt x="101" y="9"/>
                        <a:pt x="99" y="10"/>
                        <a:pt x="96" y="11"/>
                      </a:cubicBezTo>
                      <a:cubicBezTo>
                        <a:pt x="93" y="11"/>
                        <a:pt x="90" y="12"/>
                        <a:pt x="89" y="14"/>
                      </a:cubicBezTo>
                      <a:cubicBezTo>
                        <a:pt x="97" y="11"/>
                        <a:pt x="106" y="8"/>
                        <a:pt x="115" y="8"/>
                      </a:cubicBezTo>
                      <a:cubicBezTo>
                        <a:pt x="121" y="8"/>
                        <a:pt x="127" y="9"/>
                        <a:pt x="132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33" y="12"/>
                        <a:pt x="133" y="12"/>
                        <a:pt x="133" y="12"/>
                      </a:cubicBezTo>
                      <a:cubicBezTo>
                        <a:pt x="145" y="27"/>
                        <a:pt x="137" y="40"/>
                        <a:pt x="130" y="52"/>
                      </a:cubicBezTo>
                      <a:cubicBezTo>
                        <a:pt x="126" y="58"/>
                        <a:pt x="123" y="64"/>
                        <a:pt x="122" y="71"/>
                      </a:cubicBezTo>
                      <a:cubicBezTo>
                        <a:pt x="120" y="76"/>
                        <a:pt x="121" y="80"/>
                        <a:pt x="121" y="84"/>
                      </a:cubicBezTo>
                      <a:cubicBezTo>
                        <a:pt x="122" y="72"/>
                        <a:pt x="126" y="63"/>
                        <a:pt x="131" y="55"/>
                      </a:cubicBezTo>
                      <a:cubicBezTo>
                        <a:pt x="135" y="47"/>
                        <a:pt x="139" y="39"/>
                        <a:pt x="140" y="28"/>
                      </a:cubicBezTo>
                      <a:cubicBezTo>
                        <a:pt x="139" y="27"/>
                        <a:pt x="138" y="25"/>
                        <a:pt x="139" y="24"/>
                      </a:cubicBezTo>
                      <a:cubicBezTo>
                        <a:pt x="139" y="24"/>
                        <a:pt x="139" y="24"/>
                        <a:pt x="140" y="24"/>
                      </a:cubicBezTo>
                      <a:cubicBezTo>
                        <a:pt x="140" y="24"/>
                        <a:pt x="140" y="24"/>
                        <a:pt x="140" y="24"/>
                      </a:cubicBezTo>
                      <a:cubicBezTo>
                        <a:pt x="141" y="24"/>
                        <a:pt x="142" y="24"/>
                        <a:pt x="143" y="26"/>
                      </a:cubicBezTo>
                      <a:cubicBezTo>
                        <a:pt x="143" y="26"/>
                        <a:pt x="143" y="26"/>
                        <a:pt x="143" y="26"/>
                      </a:cubicBezTo>
                      <a:cubicBezTo>
                        <a:pt x="145" y="43"/>
                        <a:pt x="139" y="55"/>
                        <a:pt x="133" y="66"/>
                      </a:cubicBezTo>
                      <a:cubicBezTo>
                        <a:pt x="129" y="73"/>
                        <a:pt x="125" y="81"/>
                        <a:pt x="123" y="89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3" y="94"/>
                        <a:pt x="124" y="97"/>
                        <a:pt x="124" y="102"/>
                      </a:cubicBezTo>
                      <a:cubicBezTo>
                        <a:pt x="125" y="105"/>
                        <a:pt x="125" y="108"/>
                        <a:pt x="125" y="112"/>
                      </a:cubicBezTo>
                      <a:cubicBezTo>
                        <a:pt x="125" y="124"/>
                        <a:pt x="125" y="135"/>
                        <a:pt x="135" y="137"/>
                      </a:cubicBezTo>
                      <a:cubicBezTo>
                        <a:pt x="129" y="133"/>
                        <a:pt x="129" y="124"/>
                        <a:pt x="129" y="115"/>
                      </a:cubicBezTo>
                      <a:cubicBezTo>
                        <a:pt x="129" y="112"/>
                        <a:pt x="129" y="112"/>
                        <a:pt x="129" y="112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3" y="115"/>
                        <a:pt x="137" y="116"/>
                        <a:pt x="141" y="116"/>
                      </a:cubicBezTo>
                      <a:cubicBezTo>
                        <a:pt x="143" y="116"/>
                        <a:pt x="145" y="115"/>
                        <a:pt x="147" y="114"/>
                      </a:cubicBezTo>
                      <a:cubicBezTo>
                        <a:pt x="147" y="112"/>
                        <a:pt x="147" y="109"/>
                        <a:pt x="147" y="106"/>
                      </a:cubicBezTo>
                      <a:cubicBezTo>
                        <a:pt x="147" y="103"/>
                        <a:pt x="147" y="100"/>
                        <a:pt x="147" y="98"/>
                      </a:cubicBezTo>
                      <a:cubicBezTo>
                        <a:pt x="147" y="98"/>
                        <a:pt x="147" y="98"/>
                        <a:pt x="147" y="98"/>
                      </a:cubicBezTo>
                      <a:cubicBezTo>
                        <a:pt x="146" y="99"/>
                        <a:pt x="145" y="99"/>
                        <a:pt x="144" y="99"/>
                      </a:cubicBezTo>
                      <a:cubicBezTo>
                        <a:pt x="143" y="99"/>
                        <a:pt x="142" y="99"/>
                        <a:pt x="141" y="99"/>
                      </a:cubicBezTo>
                      <a:cubicBezTo>
                        <a:pt x="138" y="98"/>
                        <a:pt x="136" y="97"/>
                        <a:pt x="134" y="98"/>
                      </a:cubicBezTo>
                      <a:cubicBezTo>
                        <a:pt x="131" y="99"/>
                        <a:pt x="131" y="99"/>
                        <a:pt x="131" y="99"/>
                      </a:cubicBezTo>
                      <a:cubicBezTo>
                        <a:pt x="133" y="97"/>
                        <a:pt x="133" y="97"/>
                        <a:pt x="133" y="97"/>
                      </a:cubicBezTo>
                      <a:cubicBezTo>
                        <a:pt x="137" y="93"/>
                        <a:pt x="142" y="93"/>
                        <a:pt x="147" y="97"/>
                      </a:cubicBezTo>
                      <a:cubicBezTo>
                        <a:pt x="147" y="97"/>
                        <a:pt x="147" y="97"/>
                        <a:pt x="147" y="97"/>
                      </a:cubicBezTo>
                      <a:cubicBezTo>
                        <a:pt x="147" y="96"/>
                        <a:pt x="146" y="95"/>
                        <a:pt x="146" y="94"/>
                      </a:cubicBezTo>
                      <a:cubicBezTo>
                        <a:pt x="145" y="93"/>
                        <a:pt x="143" y="93"/>
                        <a:pt x="142" y="93"/>
                      </a:cubicBezTo>
                      <a:cubicBezTo>
                        <a:pt x="139" y="93"/>
                        <a:pt x="136" y="94"/>
                        <a:pt x="133" y="96"/>
                      </a:cubicBezTo>
                      <a:cubicBezTo>
                        <a:pt x="130" y="97"/>
                        <a:pt x="128" y="98"/>
                        <a:pt x="126" y="98"/>
                      </a:cubicBezTo>
                      <a:close/>
                      <a:moveTo>
                        <a:pt x="88" y="12"/>
                      </a:moveTo>
                      <a:cubicBezTo>
                        <a:pt x="90" y="11"/>
                        <a:pt x="93" y="10"/>
                        <a:pt x="95" y="9"/>
                      </a:cubicBezTo>
                      <a:cubicBezTo>
                        <a:pt x="98" y="8"/>
                        <a:pt x="100" y="8"/>
                        <a:pt x="101" y="7"/>
                      </a:cubicBezTo>
                      <a:cubicBezTo>
                        <a:pt x="101" y="7"/>
                        <a:pt x="101" y="6"/>
                        <a:pt x="101" y="6"/>
                      </a:cubicBezTo>
                      <a:cubicBezTo>
                        <a:pt x="99" y="7"/>
                        <a:pt x="97" y="8"/>
                        <a:pt x="95" y="9"/>
                      </a:cubicBezTo>
                      <a:cubicBezTo>
                        <a:pt x="92" y="10"/>
                        <a:pt x="89" y="11"/>
                        <a:pt x="88" y="12"/>
                      </a:cubicBezTo>
                      <a:close/>
                      <a:moveTo>
                        <a:pt x="56" y="21"/>
                      </a:moveTo>
                      <a:cubicBezTo>
                        <a:pt x="55" y="21"/>
                        <a:pt x="54" y="21"/>
                        <a:pt x="53" y="20"/>
                      </a:cubicBezTo>
                      <a:cubicBezTo>
                        <a:pt x="49" y="19"/>
                        <a:pt x="45" y="19"/>
                        <a:pt x="40" y="19"/>
                      </a:cubicBezTo>
                      <a:cubicBezTo>
                        <a:pt x="39" y="19"/>
                        <a:pt x="37" y="19"/>
                        <a:pt x="35" y="19"/>
                      </a:cubicBezTo>
                      <a:cubicBezTo>
                        <a:pt x="37" y="20"/>
                        <a:pt x="38" y="20"/>
                        <a:pt x="40" y="20"/>
                      </a:cubicBezTo>
                      <a:cubicBezTo>
                        <a:pt x="44" y="21"/>
                        <a:pt x="47" y="22"/>
                        <a:pt x="50" y="22"/>
                      </a:cubicBezTo>
                      <a:cubicBezTo>
                        <a:pt x="52" y="22"/>
                        <a:pt x="54" y="22"/>
                        <a:pt x="56" y="21"/>
                      </a:cubicBezTo>
                      <a:close/>
                      <a:moveTo>
                        <a:pt x="141" y="27"/>
                      </a:moveTo>
                      <a:cubicBezTo>
                        <a:pt x="141" y="26"/>
                        <a:pt x="141" y="26"/>
                        <a:pt x="140" y="25"/>
                      </a:cubicBezTo>
                      <a:cubicBezTo>
                        <a:pt x="141" y="26"/>
                        <a:pt x="141" y="27"/>
                        <a:pt x="141" y="27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28"/>
                        <a:pt x="141" y="28"/>
                        <a:pt x="141" y="28"/>
                      </a:cubicBezTo>
                      <a:cubicBezTo>
                        <a:pt x="141" y="40"/>
                        <a:pt x="136" y="48"/>
                        <a:pt x="132" y="56"/>
                      </a:cubicBezTo>
                      <a:cubicBezTo>
                        <a:pt x="128" y="64"/>
                        <a:pt x="123" y="72"/>
                        <a:pt x="123" y="84"/>
                      </a:cubicBezTo>
                      <a:cubicBezTo>
                        <a:pt x="125" y="77"/>
                        <a:pt x="128" y="71"/>
                        <a:pt x="131" y="66"/>
                      </a:cubicBezTo>
                      <a:cubicBezTo>
                        <a:pt x="138" y="54"/>
                        <a:pt x="144" y="43"/>
                        <a:pt x="141" y="27"/>
                      </a:cubicBezTo>
                      <a:close/>
                      <a:moveTo>
                        <a:pt x="145" y="98"/>
                      </a:moveTo>
                      <a:cubicBezTo>
                        <a:pt x="142" y="95"/>
                        <a:pt x="139" y="95"/>
                        <a:pt x="136" y="96"/>
                      </a:cubicBezTo>
                      <a:cubicBezTo>
                        <a:pt x="138" y="96"/>
                        <a:pt x="140" y="97"/>
                        <a:pt x="141" y="97"/>
                      </a:cubicBezTo>
                      <a:cubicBezTo>
                        <a:pt x="143" y="98"/>
                        <a:pt x="144" y="98"/>
                        <a:pt x="145" y="98"/>
                      </a:cubicBezTo>
                      <a:close/>
                      <a:moveTo>
                        <a:pt x="132" y="100"/>
                      </a:moveTo>
                      <a:cubicBezTo>
                        <a:pt x="142" y="100"/>
                        <a:pt x="142" y="100"/>
                        <a:pt x="142" y="100"/>
                      </a:cubicBezTo>
                      <a:cubicBezTo>
                        <a:pt x="143" y="100"/>
                        <a:pt x="143" y="100"/>
                        <a:pt x="143" y="100"/>
                      </a:cubicBezTo>
                      <a:cubicBezTo>
                        <a:pt x="146" y="102"/>
                        <a:pt x="146" y="108"/>
                        <a:pt x="146" y="113"/>
                      </a:cubicBezTo>
                      <a:cubicBezTo>
                        <a:pt x="146" y="114"/>
                        <a:pt x="146" y="114"/>
                        <a:pt x="146" y="114"/>
                      </a:cubicBezTo>
                      <a:cubicBezTo>
                        <a:pt x="145" y="114"/>
                        <a:pt x="145" y="114"/>
                        <a:pt x="145" y="114"/>
                      </a:cubicBezTo>
                      <a:cubicBezTo>
                        <a:pt x="138" y="115"/>
                        <a:pt x="132" y="112"/>
                        <a:pt x="130" y="108"/>
                      </a:cubicBezTo>
                      <a:cubicBezTo>
                        <a:pt x="129" y="105"/>
                        <a:pt x="129" y="102"/>
                        <a:pt x="132" y="100"/>
                      </a:cubicBezTo>
                      <a:close/>
                      <a:moveTo>
                        <a:pt x="142" y="101"/>
                      </a:moveTo>
                      <a:cubicBezTo>
                        <a:pt x="133" y="101"/>
                        <a:pt x="133" y="101"/>
                        <a:pt x="133" y="101"/>
                      </a:cubicBezTo>
                      <a:cubicBezTo>
                        <a:pt x="131" y="103"/>
                        <a:pt x="130" y="105"/>
                        <a:pt x="131" y="107"/>
                      </a:cubicBezTo>
                      <a:cubicBezTo>
                        <a:pt x="133" y="111"/>
                        <a:pt x="138" y="113"/>
                        <a:pt x="144" y="112"/>
                      </a:cubicBezTo>
                      <a:cubicBezTo>
                        <a:pt x="145" y="106"/>
                        <a:pt x="144" y="103"/>
                        <a:pt x="142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09" name="Forma Livre 51">
                  <a:extLst>
                    <a:ext uri="{FF2B5EF4-FFF2-40B4-BE49-F238E27FC236}">
                      <a16:creationId xmlns:a16="http://schemas.microsoft.com/office/drawing/2014/main" id="{5743913E-260D-4528-8B7F-04E48A31E9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3911" y="3616014"/>
                  <a:ext cx="303213" cy="344488"/>
                </a:xfrm>
                <a:custGeom>
                  <a:avLst/>
                  <a:gdLst>
                    <a:gd name="T0" fmla="*/ 47 w 135"/>
                    <a:gd name="T1" fmla="*/ 133 h 153"/>
                    <a:gd name="T2" fmla="*/ 91 w 135"/>
                    <a:gd name="T3" fmla="*/ 114 h 153"/>
                    <a:gd name="T4" fmla="*/ 47 w 135"/>
                    <a:gd name="T5" fmla="*/ 138 h 153"/>
                    <a:gd name="T6" fmla="*/ 0 w 135"/>
                    <a:gd name="T7" fmla="*/ 124 h 153"/>
                    <a:gd name="T8" fmla="*/ 4 w 135"/>
                    <a:gd name="T9" fmla="*/ 133 h 153"/>
                    <a:gd name="T10" fmla="*/ 97 w 135"/>
                    <a:gd name="T11" fmla="*/ 109 h 153"/>
                    <a:gd name="T12" fmla="*/ 100 w 135"/>
                    <a:gd name="T13" fmla="*/ 94 h 153"/>
                    <a:gd name="T14" fmla="*/ 125 w 135"/>
                    <a:gd name="T15" fmla="*/ 22 h 153"/>
                    <a:gd name="T16" fmla="*/ 101 w 135"/>
                    <a:gd name="T17" fmla="*/ 15 h 153"/>
                    <a:gd name="T18" fmla="*/ 114 w 135"/>
                    <a:gd name="T19" fmla="*/ 5 h 153"/>
                    <a:gd name="T20" fmla="*/ 132 w 135"/>
                    <a:gd name="T21" fmla="*/ 30 h 153"/>
                    <a:gd name="T22" fmla="*/ 107 w 135"/>
                    <a:gd name="T23" fmla="*/ 106 h 153"/>
                    <a:gd name="T24" fmla="*/ 100 w 135"/>
                    <a:gd name="T25" fmla="*/ 137 h 153"/>
                    <a:gd name="T26" fmla="*/ 95 w 135"/>
                    <a:gd name="T27" fmla="*/ 113 h 153"/>
                    <a:gd name="T28" fmla="*/ 47 w 135"/>
                    <a:gd name="T29" fmla="*/ 133 h 153"/>
                    <a:gd name="T30" fmla="*/ 102 w 135"/>
                    <a:gd name="T31" fmla="*/ 107 h 153"/>
                    <a:gd name="T32" fmla="*/ 128 w 135"/>
                    <a:gd name="T33" fmla="*/ 36 h 153"/>
                    <a:gd name="T34" fmla="*/ 102 w 135"/>
                    <a:gd name="T35" fmla="*/ 107 h 153"/>
                    <a:gd name="T36" fmla="*/ 114 w 135"/>
                    <a:gd name="T37" fmla="*/ 110 h 153"/>
                    <a:gd name="T38" fmla="*/ 118 w 135"/>
                    <a:gd name="T39" fmla="*/ 128 h 153"/>
                    <a:gd name="T40" fmla="*/ 114 w 135"/>
                    <a:gd name="T41" fmla="*/ 110 h 153"/>
                    <a:gd name="T42" fmla="*/ 104 w 135"/>
                    <a:gd name="T43" fmla="*/ 110 h 153"/>
                    <a:gd name="T44" fmla="*/ 102 w 135"/>
                    <a:gd name="T45" fmla="*/ 131 h 153"/>
                    <a:gd name="T46" fmla="*/ 115 w 135"/>
                    <a:gd name="T47" fmla="*/ 133 h 153"/>
                    <a:gd name="T48" fmla="*/ 104 w 135"/>
                    <a:gd name="T49" fmla="*/ 11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5" h="153">
                      <a:moveTo>
                        <a:pt x="47" y="133"/>
                      </a:moveTo>
                      <a:cubicBezTo>
                        <a:pt x="62" y="133"/>
                        <a:pt x="76" y="119"/>
                        <a:pt x="91" y="114"/>
                      </a:cubicBezTo>
                      <a:cubicBezTo>
                        <a:pt x="82" y="120"/>
                        <a:pt x="63" y="134"/>
                        <a:pt x="47" y="138"/>
                      </a:cubicBezTo>
                      <a:cubicBezTo>
                        <a:pt x="28" y="143"/>
                        <a:pt x="0" y="144"/>
                        <a:pt x="0" y="124"/>
                      </a:cubicBezTo>
                      <a:cubicBezTo>
                        <a:pt x="6" y="123"/>
                        <a:pt x="1" y="132"/>
                        <a:pt x="4" y="133"/>
                      </a:cubicBezTo>
                      <a:cubicBezTo>
                        <a:pt x="38" y="148"/>
                        <a:pt x="65" y="113"/>
                        <a:pt x="97" y="109"/>
                      </a:cubicBezTo>
                      <a:cubicBezTo>
                        <a:pt x="98" y="104"/>
                        <a:pt x="100" y="100"/>
                        <a:pt x="100" y="94"/>
                      </a:cubicBezTo>
                      <a:cubicBezTo>
                        <a:pt x="109" y="85"/>
                        <a:pt x="131" y="46"/>
                        <a:pt x="125" y="22"/>
                      </a:cubicBezTo>
                      <a:cubicBezTo>
                        <a:pt x="123" y="12"/>
                        <a:pt x="109" y="0"/>
                        <a:pt x="101" y="15"/>
                      </a:cubicBezTo>
                      <a:cubicBezTo>
                        <a:pt x="97" y="9"/>
                        <a:pt x="107" y="4"/>
                        <a:pt x="114" y="5"/>
                      </a:cubicBezTo>
                      <a:cubicBezTo>
                        <a:pt x="125" y="6"/>
                        <a:pt x="131" y="18"/>
                        <a:pt x="132" y="30"/>
                      </a:cubicBezTo>
                      <a:cubicBezTo>
                        <a:pt x="135" y="56"/>
                        <a:pt x="111" y="90"/>
                        <a:pt x="107" y="106"/>
                      </a:cubicBezTo>
                      <a:cubicBezTo>
                        <a:pt x="133" y="105"/>
                        <a:pt x="126" y="153"/>
                        <a:pt x="100" y="137"/>
                      </a:cubicBezTo>
                      <a:cubicBezTo>
                        <a:pt x="97" y="130"/>
                        <a:pt x="98" y="120"/>
                        <a:pt x="95" y="113"/>
                      </a:cubicBezTo>
                      <a:cubicBezTo>
                        <a:pt x="78" y="113"/>
                        <a:pt x="63" y="127"/>
                        <a:pt x="47" y="133"/>
                      </a:cubicBezTo>
                      <a:close/>
                      <a:moveTo>
                        <a:pt x="102" y="107"/>
                      </a:moveTo>
                      <a:cubicBezTo>
                        <a:pt x="112" y="84"/>
                        <a:pt x="130" y="63"/>
                        <a:pt x="128" y="36"/>
                      </a:cubicBezTo>
                      <a:cubicBezTo>
                        <a:pt x="126" y="65"/>
                        <a:pt x="105" y="83"/>
                        <a:pt x="102" y="107"/>
                      </a:cubicBezTo>
                      <a:close/>
                      <a:moveTo>
                        <a:pt x="114" y="110"/>
                      </a:moveTo>
                      <a:cubicBezTo>
                        <a:pt x="117" y="118"/>
                        <a:pt x="121" y="121"/>
                        <a:pt x="118" y="128"/>
                      </a:cubicBezTo>
                      <a:cubicBezTo>
                        <a:pt x="128" y="125"/>
                        <a:pt x="119" y="112"/>
                        <a:pt x="114" y="110"/>
                      </a:cubicBezTo>
                      <a:close/>
                      <a:moveTo>
                        <a:pt x="104" y="110"/>
                      </a:moveTo>
                      <a:cubicBezTo>
                        <a:pt x="100" y="114"/>
                        <a:pt x="100" y="125"/>
                        <a:pt x="102" y="131"/>
                      </a:cubicBezTo>
                      <a:cubicBezTo>
                        <a:pt x="108" y="132"/>
                        <a:pt x="110" y="135"/>
                        <a:pt x="115" y="133"/>
                      </a:cubicBezTo>
                      <a:cubicBezTo>
                        <a:pt x="120" y="121"/>
                        <a:pt x="114" y="111"/>
                        <a:pt x="104" y="1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110" name="Forma Livre 52">
                  <a:extLst>
                    <a:ext uri="{FF2B5EF4-FFF2-40B4-BE49-F238E27FC236}">
                      <a16:creationId xmlns:a16="http://schemas.microsoft.com/office/drawing/2014/main" id="{1BAA8614-56C5-4929-BE89-BF16BB15BD5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130736" y="3625539"/>
                  <a:ext cx="306388" cy="311150"/>
                </a:xfrm>
                <a:custGeom>
                  <a:avLst/>
                  <a:gdLst>
                    <a:gd name="T0" fmla="*/ 0 w 136"/>
                    <a:gd name="T1" fmla="*/ 120 h 138"/>
                    <a:gd name="T2" fmla="*/ 4 w 136"/>
                    <a:gd name="T3" fmla="*/ 120 h 138"/>
                    <a:gd name="T4" fmla="*/ 23 w 136"/>
                    <a:gd name="T5" fmla="*/ 132 h 138"/>
                    <a:gd name="T6" fmla="*/ 97 w 136"/>
                    <a:gd name="T7" fmla="*/ 104 h 138"/>
                    <a:gd name="T8" fmla="*/ 100 w 136"/>
                    <a:gd name="T9" fmla="*/ 90 h 138"/>
                    <a:gd name="T10" fmla="*/ 103 w 136"/>
                    <a:gd name="T11" fmla="*/ 11 h 138"/>
                    <a:gd name="T12" fmla="*/ 101 w 136"/>
                    <a:gd name="T13" fmla="*/ 6 h 138"/>
                    <a:gd name="T14" fmla="*/ 134 w 136"/>
                    <a:gd name="T15" fmla="*/ 26 h 138"/>
                    <a:gd name="T16" fmla="*/ 125 w 136"/>
                    <a:gd name="T17" fmla="*/ 119 h 138"/>
                    <a:gd name="T18" fmla="*/ 100 w 136"/>
                    <a:gd name="T19" fmla="*/ 133 h 138"/>
                    <a:gd name="T20" fmla="*/ 96 w 136"/>
                    <a:gd name="T21" fmla="*/ 110 h 138"/>
                    <a:gd name="T22" fmla="*/ 87 w 136"/>
                    <a:gd name="T23" fmla="*/ 115 h 138"/>
                    <a:gd name="T24" fmla="*/ 5 w 136"/>
                    <a:gd name="T25" fmla="*/ 129 h 138"/>
                    <a:gd name="T26" fmla="*/ 48 w 136"/>
                    <a:gd name="T27" fmla="*/ 134 h 138"/>
                    <a:gd name="T28" fmla="*/ 48 w 136"/>
                    <a:gd name="T29" fmla="*/ 129 h 138"/>
                    <a:gd name="T30" fmla="*/ 65 w 136"/>
                    <a:gd name="T31" fmla="*/ 120 h 138"/>
                    <a:gd name="T32" fmla="*/ 97 w 136"/>
                    <a:gd name="T33" fmla="*/ 108 h 138"/>
                    <a:gd name="T34" fmla="*/ 97 w 136"/>
                    <a:gd name="T35" fmla="*/ 109 h 138"/>
                    <a:gd name="T36" fmla="*/ 111 w 136"/>
                    <a:gd name="T37" fmla="*/ 135 h 138"/>
                    <a:gd name="T38" fmla="*/ 118 w 136"/>
                    <a:gd name="T39" fmla="*/ 125 h 138"/>
                    <a:gd name="T40" fmla="*/ 117 w 136"/>
                    <a:gd name="T41" fmla="*/ 129 h 138"/>
                    <a:gd name="T42" fmla="*/ 108 w 136"/>
                    <a:gd name="T43" fmla="*/ 129 h 138"/>
                    <a:gd name="T44" fmla="*/ 103 w 136"/>
                    <a:gd name="T45" fmla="*/ 128 h 138"/>
                    <a:gd name="T46" fmla="*/ 105 w 136"/>
                    <a:gd name="T47" fmla="*/ 105 h 138"/>
                    <a:gd name="T48" fmla="*/ 118 w 136"/>
                    <a:gd name="T49" fmla="*/ 124 h 138"/>
                    <a:gd name="T50" fmla="*/ 114 w 136"/>
                    <a:gd name="T51" fmla="*/ 105 h 138"/>
                    <a:gd name="T52" fmla="*/ 108 w 136"/>
                    <a:gd name="T53" fmla="*/ 102 h 138"/>
                    <a:gd name="T54" fmla="*/ 115 w 136"/>
                    <a:gd name="T55" fmla="*/ 82 h 138"/>
                    <a:gd name="T56" fmla="*/ 102 w 136"/>
                    <a:gd name="T57" fmla="*/ 7 h 138"/>
                    <a:gd name="T58" fmla="*/ 127 w 136"/>
                    <a:gd name="T59" fmla="*/ 18 h 138"/>
                    <a:gd name="T60" fmla="*/ 98 w 136"/>
                    <a:gd name="T61" fmla="*/ 105 h 138"/>
                    <a:gd name="T62" fmla="*/ 23 w 136"/>
                    <a:gd name="T63" fmla="*/ 133 h 138"/>
                    <a:gd name="T64" fmla="*/ 104 w 136"/>
                    <a:gd name="T65" fmla="*/ 127 h 138"/>
                    <a:gd name="T66" fmla="*/ 115 w 136"/>
                    <a:gd name="T67" fmla="*/ 113 h 138"/>
                    <a:gd name="T68" fmla="*/ 89 w 136"/>
                    <a:gd name="T69" fmla="*/ 110 h 138"/>
                    <a:gd name="T70" fmla="*/ 74 w 136"/>
                    <a:gd name="T71" fmla="*/ 118 h 138"/>
                    <a:gd name="T72" fmla="*/ 4 w 136"/>
                    <a:gd name="T73" fmla="*/ 127 h 138"/>
                    <a:gd name="T74" fmla="*/ 2 w 136"/>
                    <a:gd name="T75" fmla="*/ 121 h 138"/>
                    <a:gd name="T76" fmla="*/ 120 w 136"/>
                    <a:gd name="T77" fmla="*/ 123 h 138"/>
                    <a:gd name="T78" fmla="*/ 102 w 136"/>
                    <a:gd name="T79" fmla="*/ 108 h 138"/>
                    <a:gd name="T80" fmla="*/ 128 w 136"/>
                    <a:gd name="T81" fmla="*/ 32 h 138"/>
                    <a:gd name="T82" fmla="*/ 104 w 136"/>
                    <a:gd name="T83" fmla="*/ 103 h 138"/>
                    <a:gd name="T84" fmla="*/ 116 w 136"/>
                    <a:gd name="T85" fmla="*/ 72 h 138"/>
                    <a:gd name="T86" fmla="*/ 128 w 136"/>
                    <a:gd name="T87" fmla="*/ 44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36" h="138">
                      <a:moveTo>
                        <a:pt x="26" y="138"/>
                      </a:moveTo>
                      <a:cubicBezTo>
                        <a:pt x="16" y="138"/>
                        <a:pt x="9" y="136"/>
                        <a:pt x="5" y="131"/>
                      </a:cubicBezTo>
                      <a:cubicBezTo>
                        <a:pt x="2" y="129"/>
                        <a:pt x="0" y="125"/>
                        <a:pt x="0" y="120"/>
                      </a:cubicBezTo>
                      <a:cubicBezTo>
                        <a:pt x="0" y="120"/>
                        <a:pt x="0" y="120"/>
                        <a:pt x="0" y="120"/>
                      </a:cubicBezTo>
                      <a:cubicBezTo>
                        <a:pt x="1" y="119"/>
                        <a:pt x="1" y="119"/>
                        <a:pt x="1" y="119"/>
                      </a:cubicBezTo>
                      <a:cubicBezTo>
                        <a:pt x="2" y="119"/>
                        <a:pt x="3" y="119"/>
                        <a:pt x="4" y="120"/>
                      </a:cubicBezTo>
                      <a:cubicBezTo>
                        <a:pt x="5" y="121"/>
                        <a:pt x="5" y="123"/>
                        <a:pt x="5" y="124"/>
                      </a:cubicBezTo>
                      <a:cubicBezTo>
                        <a:pt x="5" y="126"/>
                        <a:pt x="5" y="128"/>
                        <a:pt x="6" y="128"/>
                      </a:cubicBezTo>
                      <a:cubicBezTo>
                        <a:pt x="11" y="131"/>
                        <a:pt x="17" y="132"/>
                        <a:pt x="23" y="132"/>
                      </a:cubicBezTo>
                      <a:cubicBezTo>
                        <a:pt x="37" y="132"/>
                        <a:pt x="49" y="125"/>
                        <a:pt x="63" y="118"/>
                      </a:cubicBezTo>
                      <a:cubicBezTo>
                        <a:pt x="74" y="112"/>
                        <a:pt x="85" y="106"/>
                        <a:pt x="97" y="104"/>
                      </a:cubicBezTo>
                      <a:cubicBezTo>
                        <a:pt x="97" y="104"/>
                        <a:pt x="97" y="104"/>
                        <a:pt x="97" y="104"/>
                      </a:cubicBezTo>
                      <a:cubicBezTo>
                        <a:pt x="99" y="100"/>
                        <a:pt x="100" y="96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0" y="90"/>
                        <a:pt x="100" y="90"/>
                        <a:pt x="100" y="90"/>
                      </a:cubicBezTo>
                      <a:cubicBezTo>
                        <a:pt x="109" y="81"/>
                        <a:pt x="132" y="42"/>
                        <a:pt x="125" y="18"/>
                      </a:cubicBezTo>
                      <a:cubicBezTo>
                        <a:pt x="124" y="12"/>
                        <a:pt x="117" y="4"/>
                        <a:pt x="111" y="4"/>
                      </a:cubicBezTo>
                      <a:cubicBezTo>
                        <a:pt x="108" y="4"/>
                        <a:pt x="105" y="7"/>
                        <a:pt x="103" y="11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9"/>
                        <a:pt x="100" y="8"/>
                        <a:pt x="101" y="6"/>
                      </a:cubicBezTo>
                      <a:cubicBezTo>
                        <a:pt x="103" y="2"/>
                        <a:pt x="109" y="0"/>
                        <a:pt x="114" y="0"/>
                      </a:cubicBezTo>
                      <a:cubicBezTo>
                        <a:pt x="114" y="0"/>
                        <a:pt x="114" y="0"/>
                        <a:pt x="115" y="0"/>
                      </a:cubicBezTo>
                      <a:cubicBezTo>
                        <a:pt x="127" y="1"/>
                        <a:pt x="133" y="14"/>
                        <a:pt x="134" y="26"/>
                      </a:cubicBezTo>
                      <a:cubicBezTo>
                        <a:pt x="136" y="44"/>
                        <a:pt x="125" y="66"/>
                        <a:pt x="117" y="83"/>
                      </a:cubicBezTo>
                      <a:cubicBezTo>
                        <a:pt x="113" y="90"/>
                        <a:pt x="110" y="96"/>
                        <a:pt x="109" y="101"/>
                      </a:cubicBezTo>
                      <a:cubicBezTo>
                        <a:pt x="120" y="101"/>
                        <a:pt x="125" y="110"/>
                        <a:pt x="125" y="119"/>
                      </a:cubicBezTo>
                      <a:cubicBezTo>
                        <a:pt x="125" y="128"/>
                        <a:pt x="120" y="137"/>
                        <a:pt x="111" y="137"/>
                      </a:cubicBezTo>
                      <a:cubicBezTo>
                        <a:pt x="107" y="137"/>
                        <a:pt x="104" y="136"/>
                        <a:pt x="100" y="134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8" y="130"/>
                        <a:pt x="98" y="125"/>
                        <a:pt x="97" y="120"/>
                      </a:cubicBezTo>
                      <a:cubicBezTo>
                        <a:pt x="97" y="116"/>
                        <a:pt x="97" y="113"/>
                        <a:pt x="96" y="110"/>
                      </a:cubicBezTo>
                      <a:cubicBezTo>
                        <a:pt x="95" y="110"/>
                        <a:pt x="95" y="110"/>
                        <a:pt x="94" y="110"/>
                      </a:cubicBezTo>
                      <a:cubicBezTo>
                        <a:pt x="92" y="111"/>
                        <a:pt x="92" y="111"/>
                        <a:pt x="92" y="111"/>
                      </a:cubicBezTo>
                      <a:cubicBezTo>
                        <a:pt x="91" y="112"/>
                        <a:pt x="89" y="113"/>
                        <a:pt x="87" y="115"/>
                      </a:cubicBezTo>
                      <a:cubicBezTo>
                        <a:pt x="77" y="121"/>
                        <a:pt x="61" y="132"/>
                        <a:pt x="48" y="135"/>
                      </a:cubicBezTo>
                      <a:cubicBezTo>
                        <a:pt x="41" y="137"/>
                        <a:pt x="33" y="138"/>
                        <a:pt x="26" y="138"/>
                      </a:cubicBezTo>
                      <a:close/>
                      <a:moveTo>
                        <a:pt x="5" y="129"/>
                      </a:moveTo>
                      <a:cubicBezTo>
                        <a:pt x="5" y="130"/>
                        <a:pt x="5" y="130"/>
                        <a:pt x="6" y="130"/>
                      </a:cubicBezTo>
                      <a:cubicBezTo>
                        <a:pt x="10" y="134"/>
                        <a:pt x="17" y="137"/>
                        <a:pt x="26" y="137"/>
                      </a:cubicBezTo>
                      <a:cubicBezTo>
                        <a:pt x="33" y="137"/>
                        <a:pt x="41" y="135"/>
                        <a:pt x="48" y="134"/>
                      </a:cubicBezTo>
                      <a:cubicBezTo>
                        <a:pt x="61" y="130"/>
                        <a:pt x="76" y="120"/>
                        <a:pt x="86" y="114"/>
                      </a:cubicBezTo>
                      <a:cubicBezTo>
                        <a:pt x="82" y="115"/>
                        <a:pt x="78" y="117"/>
                        <a:pt x="75" y="119"/>
                      </a:cubicBezTo>
                      <a:cubicBezTo>
                        <a:pt x="66" y="124"/>
                        <a:pt x="57" y="129"/>
                        <a:pt x="48" y="129"/>
                      </a:cubicBezTo>
                      <a:cubicBezTo>
                        <a:pt x="44" y="129"/>
                        <a:pt x="44" y="129"/>
                        <a:pt x="44" y="129"/>
                      </a:cubicBezTo>
                      <a:cubicBezTo>
                        <a:pt x="48" y="128"/>
                        <a:pt x="48" y="128"/>
                        <a:pt x="48" y="128"/>
                      </a:cubicBezTo>
                      <a:cubicBezTo>
                        <a:pt x="54" y="126"/>
                        <a:pt x="59" y="123"/>
                        <a:pt x="65" y="120"/>
                      </a:cubicBezTo>
                      <a:cubicBezTo>
                        <a:pt x="75" y="114"/>
                        <a:pt x="85" y="108"/>
                        <a:pt x="96" y="108"/>
                      </a:cubicBezTo>
                      <a:cubicBezTo>
                        <a:pt x="96" y="108"/>
                        <a:pt x="96" y="108"/>
                        <a:pt x="96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8"/>
                        <a:pt x="97" y="108"/>
                        <a:pt x="97" y="108"/>
                      </a:cubicBezTo>
                      <a:cubicBezTo>
                        <a:pt x="97" y="109"/>
                        <a:pt x="97" y="109"/>
                        <a:pt x="97" y="109"/>
                      </a:cubicBezTo>
                      <a:cubicBezTo>
                        <a:pt x="98" y="112"/>
                        <a:pt x="99" y="116"/>
                        <a:pt x="99" y="120"/>
                      </a:cubicBezTo>
                      <a:cubicBezTo>
                        <a:pt x="99" y="124"/>
                        <a:pt x="100" y="129"/>
                        <a:pt x="101" y="132"/>
                      </a:cubicBezTo>
                      <a:cubicBezTo>
                        <a:pt x="104" y="134"/>
                        <a:pt x="108" y="135"/>
                        <a:pt x="111" y="135"/>
                      </a:cubicBezTo>
                      <a:cubicBezTo>
                        <a:pt x="118" y="135"/>
                        <a:pt x="122" y="129"/>
                        <a:pt x="123" y="123"/>
                      </a:cubicBezTo>
                      <a:cubicBezTo>
                        <a:pt x="122" y="124"/>
                        <a:pt x="121" y="125"/>
                        <a:pt x="119" y="125"/>
                      </a:cubicBezTo>
                      <a:cubicBezTo>
                        <a:pt x="118" y="125"/>
                        <a:pt x="118" y="125"/>
                        <a:pt x="118" y="125"/>
                      </a:cubicBezTo>
                      <a:cubicBezTo>
                        <a:pt x="118" y="127"/>
                        <a:pt x="117" y="128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7" y="129"/>
                        <a:pt x="117" y="129"/>
                        <a:pt x="117" y="129"/>
                      </a:cubicBezTo>
                      <a:cubicBezTo>
                        <a:pt x="115" y="130"/>
                        <a:pt x="114" y="130"/>
                        <a:pt x="113" y="130"/>
                      </a:cubicBezTo>
                      <a:cubicBezTo>
                        <a:pt x="113" y="130"/>
                        <a:pt x="113" y="130"/>
                        <a:pt x="113" y="130"/>
                      </a:cubicBezTo>
                      <a:cubicBezTo>
                        <a:pt x="111" y="130"/>
                        <a:pt x="109" y="130"/>
                        <a:pt x="108" y="129"/>
                      </a:cubicBezTo>
                      <a:cubicBezTo>
                        <a:pt x="106" y="129"/>
                        <a:pt x="105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3" y="128"/>
                        <a:pt x="103" y="128"/>
                        <a:pt x="103" y="128"/>
                      </a:cubicBezTo>
                      <a:cubicBezTo>
                        <a:pt x="100" y="122"/>
                        <a:pt x="100" y="110"/>
                        <a:pt x="104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05" y="105"/>
                        <a:pt x="105" y="105"/>
                        <a:pt x="105" y="105"/>
                      </a:cubicBezTo>
                      <a:cubicBezTo>
                        <a:pt x="110" y="106"/>
                        <a:pt x="114" y="108"/>
                        <a:pt x="116" y="112"/>
                      </a:cubicBezTo>
                      <a:cubicBezTo>
                        <a:pt x="118" y="116"/>
                        <a:pt x="119" y="120"/>
                        <a:pt x="118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21" y="119"/>
                        <a:pt x="119" y="116"/>
                        <a:pt x="117" y="112"/>
                      </a:cubicBezTo>
                      <a:cubicBezTo>
                        <a:pt x="116" y="110"/>
                        <a:pt x="115" y="109"/>
                        <a:pt x="114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5" y="105"/>
                        <a:pt x="115" y="105"/>
                        <a:pt x="115" y="105"/>
                      </a:cubicBezTo>
                      <a:cubicBezTo>
                        <a:pt x="117" y="106"/>
                        <a:pt x="121" y="109"/>
                        <a:pt x="123" y="113"/>
                      </a:cubicBezTo>
                      <a:cubicBezTo>
                        <a:pt x="121" y="107"/>
                        <a:pt x="116" y="102"/>
                        <a:pt x="108" y="102"/>
                      </a:cubicBezTo>
                      <a:cubicBezTo>
                        <a:pt x="107" y="102"/>
                        <a:pt x="107" y="102"/>
                        <a:pt x="107" y="102"/>
                      </a:cubicBezTo>
                      <a:cubicBezTo>
                        <a:pt x="107" y="101"/>
                        <a:pt x="107" y="101"/>
                        <a:pt x="107" y="101"/>
                      </a:cubicBezTo>
                      <a:cubicBezTo>
                        <a:pt x="108" y="97"/>
                        <a:pt x="112" y="90"/>
                        <a:pt x="115" y="82"/>
                      </a:cubicBezTo>
                      <a:cubicBezTo>
                        <a:pt x="124" y="65"/>
                        <a:pt x="134" y="44"/>
                        <a:pt x="133" y="26"/>
                      </a:cubicBezTo>
                      <a:cubicBezTo>
                        <a:pt x="131" y="15"/>
                        <a:pt x="126" y="3"/>
                        <a:pt x="115" y="2"/>
                      </a:cubicBezTo>
                      <a:cubicBezTo>
                        <a:pt x="110" y="1"/>
                        <a:pt x="104" y="4"/>
                        <a:pt x="102" y="7"/>
                      </a:cubicBezTo>
                      <a:cubicBezTo>
                        <a:pt x="102" y="7"/>
                        <a:pt x="102" y="8"/>
                        <a:pt x="102" y="9"/>
                      </a:cubicBezTo>
                      <a:cubicBezTo>
                        <a:pt x="105" y="4"/>
                        <a:pt x="109" y="3"/>
                        <a:pt x="111" y="3"/>
                      </a:cubicBezTo>
                      <a:cubicBezTo>
                        <a:pt x="118" y="3"/>
                        <a:pt x="125" y="11"/>
                        <a:pt x="127" y="18"/>
                      </a:cubicBezTo>
                      <a:cubicBezTo>
                        <a:pt x="133" y="42"/>
                        <a:pt x="110" y="81"/>
                        <a:pt x="101" y="91"/>
                      </a:cubicBezTo>
                      <a:cubicBezTo>
                        <a:pt x="102" y="96"/>
                        <a:pt x="100" y="100"/>
                        <a:pt x="99" y="104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98" y="105"/>
                        <a:pt x="98" y="105"/>
                        <a:pt x="98" y="105"/>
                      </a:cubicBezTo>
                      <a:cubicBezTo>
                        <a:pt x="86" y="107"/>
                        <a:pt x="75" y="113"/>
                        <a:pt x="64" y="119"/>
                      </a:cubicBezTo>
                      <a:cubicBezTo>
                        <a:pt x="51" y="126"/>
                        <a:pt x="37" y="133"/>
                        <a:pt x="23" y="133"/>
                      </a:cubicBezTo>
                      <a:cubicBezTo>
                        <a:pt x="17" y="133"/>
                        <a:pt x="11" y="132"/>
                        <a:pt x="5" y="129"/>
                      </a:cubicBezTo>
                      <a:cubicBezTo>
                        <a:pt x="5" y="129"/>
                        <a:pt x="5" y="129"/>
                        <a:pt x="5" y="129"/>
                      </a:cubicBezTo>
                      <a:close/>
                      <a:moveTo>
                        <a:pt x="104" y="127"/>
                      </a:moveTo>
                      <a:cubicBezTo>
                        <a:pt x="106" y="127"/>
                        <a:pt x="107" y="127"/>
                        <a:pt x="108" y="128"/>
                      </a:cubicBezTo>
                      <a:cubicBezTo>
                        <a:pt x="111" y="129"/>
                        <a:pt x="113" y="129"/>
                        <a:pt x="116" y="128"/>
                      </a:cubicBezTo>
                      <a:cubicBezTo>
                        <a:pt x="118" y="123"/>
                        <a:pt x="118" y="117"/>
                        <a:pt x="115" y="113"/>
                      </a:cubicBezTo>
                      <a:cubicBezTo>
                        <a:pt x="113" y="110"/>
                        <a:pt x="109" y="107"/>
                        <a:pt x="105" y="107"/>
                      </a:cubicBezTo>
                      <a:cubicBezTo>
                        <a:pt x="102" y="111"/>
                        <a:pt x="102" y="121"/>
                        <a:pt x="104" y="127"/>
                      </a:cubicBezTo>
                      <a:close/>
                      <a:moveTo>
                        <a:pt x="89" y="110"/>
                      </a:moveTo>
                      <a:cubicBezTo>
                        <a:pt x="81" y="112"/>
                        <a:pt x="73" y="117"/>
                        <a:pt x="65" y="121"/>
                      </a:cubicBezTo>
                      <a:cubicBezTo>
                        <a:pt x="61" y="123"/>
                        <a:pt x="57" y="125"/>
                        <a:pt x="53" y="127"/>
                      </a:cubicBezTo>
                      <a:cubicBezTo>
                        <a:pt x="60" y="126"/>
                        <a:pt x="67" y="122"/>
                        <a:pt x="74" y="118"/>
                      </a:cubicBezTo>
                      <a:cubicBezTo>
                        <a:pt x="79" y="115"/>
                        <a:pt x="84" y="112"/>
                        <a:pt x="89" y="110"/>
                      </a:cubicBezTo>
                      <a:close/>
                      <a:moveTo>
                        <a:pt x="2" y="121"/>
                      </a:moveTo>
                      <a:cubicBezTo>
                        <a:pt x="2" y="123"/>
                        <a:pt x="3" y="125"/>
                        <a:pt x="4" y="127"/>
                      </a:cubicBezTo>
                      <a:cubicBezTo>
                        <a:pt x="3" y="127"/>
                        <a:pt x="3" y="125"/>
                        <a:pt x="3" y="124"/>
                      </a:cubicBezTo>
                      <a:cubicBezTo>
                        <a:pt x="3" y="123"/>
                        <a:pt x="4" y="122"/>
                        <a:pt x="3" y="121"/>
                      </a:cubicBezTo>
                      <a:cubicBezTo>
                        <a:pt x="3" y="121"/>
                        <a:pt x="3" y="121"/>
                        <a:pt x="2" y="121"/>
                      </a:cubicBezTo>
                      <a:close/>
                      <a:moveTo>
                        <a:pt x="116" y="108"/>
                      </a:moveTo>
                      <a:cubicBezTo>
                        <a:pt x="117" y="109"/>
                        <a:pt x="118" y="110"/>
                        <a:pt x="118" y="111"/>
                      </a:cubicBezTo>
                      <a:cubicBezTo>
                        <a:pt x="120" y="115"/>
                        <a:pt x="122" y="118"/>
                        <a:pt x="120" y="123"/>
                      </a:cubicBezTo>
                      <a:cubicBezTo>
                        <a:pt x="122" y="122"/>
                        <a:pt x="123" y="121"/>
                        <a:pt x="123" y="119"/>
                      </a:cubicBezTo>
                      <a:cubicBezTo>
                        <a:pt x="123" y="115"/>
                        <a:pt x="119" y="110"/>
                        <a:pt x="116" y="108"/>
                      </a:cubicBezTo>
                      <a:close/>
                      <a:moveTo>
                        <a:pt x="102" y="108"/>
                      </a:moveTo>
                      <a:cubicBezTo>
                        <a:pt x="103" y="103"/>
                        <a:pt x="103" y="103"/>
                        <a:pt x="103" y="103"/>
                      </a:cubicBezTo>
                      <a:cubicBezTo>
                        <a:pt x="104" y="92"/>
                        <a:pt x="109" y="82"/>
                        <a:pt x="114" y="72"/>
                      </a:cubicBezTo>
                      <a:cubicBezTo>
                        <a:pt x="121" y="60"/>
                        <a:pt x="127" y="47"/>
                        <a:pt x="128" y="32"/>
                      </a:cubicBezTo>
                      <a:cubicBezTo>
                        <a:pt x="130" y="32"/>
                        <a:pt x="130" y="32"/>
                        <a:pt x="130" y="32"/>
                      </a:cubicBezTo>
                      <a:cubicBezTo>
                        <a:pt x="131" y="51"/>
                        <a:pt x="122" y="68"/>
                        <a:pt x="114" y="84"/>
                      </a:cubicBezTo>
                      <a:cubicBezTo>
                        <a:pt x="110" y="90"/>
                        <a:pt x="107" y="97"/>
                        <a:pt x="104" y="103"/>
                      </a:cubicBezTo>
                      <a:lnTo>
                        <a:pt x="102" y="108"/>
                      </a:lnTo>
                      <a:close/>
                      <a:moveTo>
                        <a:pt x="128" y="44"/>
                      </a:moveTo>
                      <a:cubicBezTo>
                        <a:pt x="125" y="54"/>
                        <a:pt x="120" y="63"/>
                        <a:pt x="116" y="72"/>
                      </a:cubicBezTo>
                      <a:cubicBezTo>
                        <a:pt x="111" y="81"/>
                        <a:pt x="107" y="89"/>
                        <a:pt x="105" y="97"/>
                      </a:cubicBezTo>
                      <a:cubicBezTo>
                        <a:pt x="108" y="92"/>
                        <a:pt x="110" y="88"/>
                        <a:pt x="112" y="83"/>
                      </a:cubicBezTo>
                      <a:cubicBezTo>
                        <a:pt x="119" y="71"/>
                        <a:pt x="126" y="58"/>
                        <a:pt x="128" y="4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</p:grpSp>
      </p:grpSp>
      <p:pic>
        <p:nvPicPr>
          <p:cNvPr id="2" name="Imagem 2" descr="Uma imagem contendo ao ar livre, criança, pequeno, neve&#10;&#10;Descrição gerada automaticamente">
            <a:extLst>
              <a:ext uri="{FF2B5EF4-FFF2-40B4-BE49-F238E27FC236}">
                <a16:creationId xmlns:a16="http://schemas.microsoft.com/office/drawing/2014/main" id="{05CBF26C-EB3E-411E-9884-DCFAF4638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656" y="1603762"/>
            <a:ext cx="1122528" cy="1575020"/>
          </a:xfrm>
          <a:prstGeom prst="rect">
            <a:avLst/>
          </a:prstGeom>
        </p:spPr>
      </p:pic>
      <p:sp>
        <p:nvSpPr>
          <p:cNvPr id="70" name="Caixa de Texto 2">
            <a:extLst>
              <a:ext uri="{FF2B5EF4-FFF2-40B4-BE49-F238E27FC236}">
                <a16:creationId xmlns:a16="http://schemas.microsoft.com/office/drawing/2014/main" id="{58DD0DC2-B36C-4731-8C2D-9D54FDC93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58" y="3285069"/>
            <a:ext cx="2644509" cy="3158035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999"/>
              </a:lnSpc>
              <a:spcAft>
                <a:spcPts val="1000"/>
              </a:spcAft>
            </a:pPr>
            <a:r>
              <a:rPr lang="pt-BR" sz="1200" dirty="0">
                <a:latin typeface="Arial"/>
                <a:cs typeface="Arial"/>
              </a:rPr>
              <a:t>A família da </a:t>
            </a:r>
            <a:r>
              <a:rPr lang="pt-BR" sz="1200" b="1" dirty="0">
                <a:latin typeface="Arial"/>
                <a:cs typeface="Arial"/>
              </a:rPr>
              <a:t>ISABELLA, </a:t>
            </a:r>
            <a:r>
              <a:rPr lang="pt-BR" sz="1200" dirty="0">
                <a:latin typeface="Arial"/>
                <a:cs typeface="Arial"/>
              </a:rPr>
              <a:t>compartilhou um momento dela brincando com suas bonecas. Estamos disponibilizando no grupo as propostas para serem realizadas com os bebês. </a:t>
            </a:r>
            <a:r>
              <a:rPr lang="pt-BR" sz="1200" dirty="0">
                <a:latin typeface="Arial"/>
                <a:ea typeface="+mn-lt"/>
                <a:cs typeface="Arial"/>
              </a:rPr>
              <a:t>"Brincar</a:t>
            </a:r>
            <a:r>
              <a:rPr lang="pt-BR" sz="1200" dirty="0">
                <a:latin typeface="Arial"/>
                <a:ea typeface="+mn-lt"/>
                <a:cs typeface="+mn-lt"/>
              </a:rPr>
              <a:t> é uma linguagem de expressão por meio da qual as crianças aprendem e expressam o que aprendem sobre o mundo das coisas e das relações humanas, constroem e transformam sua personalidade e sua inteligência". Currículo da cidade p.88.</a:t>
            </a:r>
            <a:endParaRPr lang="pt-BR" sz="1200" dirty="0">
              <a:latin typeface="Arial"/>
              <a:cs typeface="Arial"/>
            </a:endParaRPr>
          </a:p>
        </p:txBody>
      </p:sp>
      <p:sp>
        <p:nvSpPr>
          <p:cNvPr id="71" name="Caixa de Texto 2">
            <a:extLst>
              <a:ext uri="{FF2B5EF4-FFF2-40B4-BE49-F238E27FC236}">
                <a16:creationId xmlns:a16="http://schemas.microsoft.com/office/drawing/2014/main" id="{A5EEAFDE-61DD-4E9F-A904-73A289E06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861" y="2202067"/>
            <a:ext cx="2470614" cy="4405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 família do </a:t>
            </a:r>
            <a:r>
              <a:rPr lang="pt-BR" sz="1200" b="1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VICTOR </a:t>
            </a:r>
            <a:r>
              <a:rPr lang="pt-BR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compartilhou conosco o momento do Victor andando, parabéns pela conquista e avanços, gostaríamos de ver mais momentos de interação do Victor, estamos disponibilizando as propostas no grupo para serem realizadas .</a:t>
            </a:r>
            <a:r>
              <a:rPr lang="pt-BR" sz="1200" dirty="0">
                <a:latin typeface="Arial"/>
                <a:ea typeface="+mn-lt"/>
                <a:cs typeface="+mn-lt"/>
              </a:rPr>
              <a:t>Os bebês e as crianças, desde o seu nascimento, fazem parte ativa do próprio processo de crescimento. Nas suas interações, colocam-se em relação com outras pessoas, objetos, linguagens, isto é, com os modos de funcionamento da sua cultura, e vão se constituindo subjetivamente como seres humanos pertencentes a um território.pg 69.</a:t>
            </a:r>
            <a:endParaRPr lang="pt-BR" sz="12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14999"/>
              </a:lnSpc>
              <a:spcAft>
                <a:spcPts val="1000"/>
              </a:spcAft>
            </a:pPr>
            <a:endParaRPr lang="pt-BR" sz="12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</p:txBody>
      </p:sp>
      <p:sp>
        <p:nvSpPr>
          <p:cNvPr id="72" name="CaixaDeTexto 1">
            <a:extLst>
              <a:ext uri="{FF2B5EF4-FFF2-40B4-BE49-F238E27FC236}">
                <a16:creationId xmlns:a16="http://schemas.microsoft.com/office/drawing/2014/main" id="{8652285E-A787-4B83-AFB4-919934ED25C7}"/>
              </a:ext>
            </a:extLst>
          </p:cNvPr>
          <p:cNvSpPr txBox="1"/>
          <p:nvPr/>
        </p:nvSpPr>
        <p:spPr>
          <a:xfrm>
            <a:off x="3236686" y="1640114"/>
            <a:ext cx="246501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accent1"/>
                </a:solidFill>
                <a:hlinkClick r:id="rId4"/>
              </a:rPr>
              <a:t>https://youtu.be/a0NiV72yk9E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endParaRPr lang="en-US" sz="1400" dirty="0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73" name="CaixaDeTexto 1">
            <a:extLst>
              <a:ext uri="{FF2B5EF4-FFF2-40B4-BE49-F238E27FC236}">
                <a16:creationId xmlns:a16="http://schemas.microsoft.com/office/drawing/2014/main" id="{22C1E5A8-0F09-445A-944E-D89941B72E0C}"/>
              </a:ext>
            </a:extLst>
          </p:cNvPr>
          <p:cNvSpPr txBox="1"/>
          <p:nvPr/>
        </p:nvSpPr>
        <p:spPr>
          <a:xfrm>
            <a:off x="6381449" y="3877733"/>
            <a:ext cx="2537581" cy="24622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>
                <a:latin typeface="Arial"/>
                <a:cs typeface="Arial"/>
              </a:rPr>
              <a:t>Quando interagem com crianças mais velhas, bebês e crianças ampliam o seu vocabulário</a:t>
            </a:r>
            <a:r>
              <a:rPr lang="pt-BR" sz="1400">
                <a:latin typeface="Arial"/>
                <a:cs typeface="Arial"/>
              </a:rPr>
              <a:t>, vivenciam  </a:t>
            </a:r>
            <a:r>
              <a:rPr lang="pt-BR" sz="1400" dirty="0">
                <a:latin typeface="Arial"/>
                <a:cs typeface="Arial"/>
              </a:rPr>
              <a:t>brincadeiras novas, observam e aprendem coisas que ainda não conseguem fazer sozinhas, mas podem fazer com ajuda dos mais velhos. Currículo da cidade p.70.</a:t>
            </a:r>
          </a:p>
        </p:txBody>
      </p:sp>
      <p:sp>
        <p:nvSpPr>
          <p:cNvPr id="74" name="CaixaDeTexto 1">
            <a:extLst>
              <a:ext uri="{FF2B5EF4-FFF2-40B4-BE49-F238E27FC236}">
                <a16:creationId xmlns:a16="http://schemas.microsoft.com/office/drawing/2014/main" id="{1A0CE049-77DE-4955-9389-9EC01F29529A}"/>
              </a:ext>
            </a:extLst>
          </p:cNvPr>
          <p:cNvSpPr txBox="1"/>
          <p:nvPr/>
        </p:nvSpPr>
        <p:spPr>
          <a:xfrm>
            <a:off x="6284686" y="2256971"/>
            <a:ext cx="2743200" cy="33855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accent1"/>
                </a:solidFill>
                <a:hlinkClick r:id="rId5"/>
              </a:rPr>
              <a:t>https://youtu.be/gD5ibaPtZnA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endParaRPr lang="en-US" sz="1600" dirty="0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75" name="CaixaDeTexto 1">
            <a:extLst>
              <a:ext uri="{FF2B5EF4-FFF2-40B4-BE49-F238E27FC236}">
                <a16:creationId xmlns:a16="http://schemas.microsoft.com/office/drawing/2014/main" id="{0F4C3621-8ECB-4E38-BE9C-DA0FEA9C36D1}"/>
              </a:ext>
            </a:extLst>
          </p:cNvPr>
          <p:cNvSpPr txBox="1"/>
          <p:nvPr/>
        </p:nvSpPr>
        <p:spPr>
          <a:xfrm>
            <a:off x="6248400" y="2813351"/>
            <a:ext cx="2767391" cy="33855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accent1"/>
                </a:solidFill>
                <a:hlinkClick r:id="rId6"/>
              </a:rPr>
              <a:t>https://youtu.be/4BxLFDnsdSw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endParaRPr lang="en-US" sz="1600" dirty="0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76" name="Retângulo 75">
            <a:extLst>
              <a:ext uri="{FF2B5EF4-FFF2-40B4-BE49-F238E27FC236}">
                <a16:creationId xmlns:a16="http://schemas.microsoft.com/office/drawing/2014/main" id="{87380990-11D8-4D4E-B542-AD73FEDA371A}"/>
              </a:ext>
            </a:extLst>
          </p:cNvPr>
          <p:cNvSpPr/>
          <p:nvPr/>
        </p:nvSpPr>
        <p:spPr>
          <a:xfrm>
            <a:off x="9332422" y="3987086"/>
            <a:ext cx="2388668" cy="16248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Prof.: </a:t>
            </a:r>
            <a:r>
              <a:rPr lang="pt-BR" sz="2000" b="1" dirty="0" err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Edmara</a:t>
            </a:r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, Rejane e Rosangela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Auxiliar: </a:t>
            </a:r>
            <a:r>
              <a:rPr lang="pt-BR" sz="2000" b="1" dirty="0" err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Taisa</a:t>
            </a:r>
            <a:endParaRPr lang="pt-BR" sz="2000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11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2732</TotalTime>
  <Words>827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Roseli</dc:creator>
  <cp:lastModifiedBy>CCT</cp:lastModifiedBy>
  <cp:revision>226</cp:revision>
  <dcterms:created xsi:type="dcterms:W3CDTF">2020-04-22T13:21:07Z</dcterms:created>
  <dcterms:modified xsi:type="dcterms:W3CDTF">2020-09-03T21:14:22Z</dcterms:modified>
</cp:coreProperties>
</file>